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5ABB5-252F-42B6-AEE5-0B7834E35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F96AD-FD67-417E-9CC1-1E585811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F644A-8A95-4AF2-AF1F-69EB8997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D052B-8CB0-458D-87E8-6C7BD56A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1495A-5455-4AFF-B26B-4E8D4CFC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30BA1-7CB0-459F-B4DB-80BFB2BA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A4D2F-DA18-44A4-8023-CF8D22F1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C18C5-A521-48B1-9A25-65616F4C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3173D-BCB0-410C-85B3-AFF9EC7F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E70AA-5199-41CD-A17D-BCABBB54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B1630-AFC0-4699-83FA-F18B5618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44015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现代诗歌与生命探索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生命探索的哲学思考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现代诗歌中的生命主题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现代诗歌对生命探索的表达方式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现代诗歌在生命探索中的价值体现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诗歌与生命共鸣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优秀诗歌作品能引发读者共鸣，触动心灵深处对生命的感悟和思考。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诗歌作为情感表达的载体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诗歌通过语言艺术表达人类复杂的情感和内心世界，与生命体验紧密相连。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诗歌反映生命哲学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诗歌中蕴含的生命哲学，如生死观、时间观等，是人类对生命本质的思考和追求。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诗歌与生命的内在联系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通过分析现代诗歌作品，深入挖掘其中蕴含的生命主题和内涵。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探究现代诗歌中的生命主题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将现代诗歌引入生命教育领域，为生命教育提供新的视角和思路。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拓展生命教育的途径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推动文学创作更加关注人的生命体验和内心世界，体现人文关怀精神。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促进文学创作与人文关怀的结合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现代诗歌是指20世纪初至今的诗歌作品，它突破了传统诗歌的格律和形式束缚，更加注重个性表达、情感宣泄和生命体验。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具有自由性、多样性和创新性的特点。它不受传统诗歌韵律、押韵等规则的约束，形式上更加灵活多变；同时，现代诗歌在题材、主题和表达方式上也更加多样，涵盖了更广泛的社会生活和人类精神世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20世纪初，随着新文化运动的兴起，一批诗人开始尝试突破传统诗歌的束缚，探索新的诗歌表达方式。他们注重个性解放和情感表达，以白话文为创作语言，为中国现代诗歌的发展奠定了基础。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现代诗歌进入多元发展阶段。诗人们在继承初期探索成果的基础上，进一步拓展诗歌的表现手法和题材范围。他们关注社会现实、人类命运和精神世界，创作出大量具有深刻思想内涵和独特艺术魅力的诗歌作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现代诗歌在继承传统的同时，更加注重创新和实验。诗人们运用现代科技手段和多媒体技术，创造出更具视觉冲击力和听觉感染力的诗歌作品。同时，他们还关注全球化、环境保护等时代主题，为现代诗歌注入了新的活力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现代诗歌的发展历程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被誉为“现代诗魂”的艾青，是现代诗歌的奠基人之一。他的代表作品《大堰河——我的保姆》、《雪落在中国的土地上》等，以深沉的情感和独特的艺术手法，展现了中国人民在苦难中的坚韧和抗争精神。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子是中国当代著名诗人之一，他的诗歌作品具有浓郁的抒情色彩和深刻的哲学思考。代表作品《面朝大海，春暖花开》、《黑夜的献诗》等，以独特的意象和象征手法，表达了诗人对生命、爱情和存在的深刻思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北岛是中国当代著名诗人、作家之一，他的诗歌作品以简洁明快的语言和深刻的思想内涵而著称。代表作品《回答》、《一切》等，通过独特的视角和表达方式，揭示了现实世界的荒诞和人类精神的困境。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现代诗歌的代表人物及作品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生命探索的哲学思考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生命的本质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生命是一种自然现象，具有自我复制、变异和进化的特点。同时，生命也是一种社会现象，它承载着文化、历史和价值观的传承。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生命的意义在于追求幸福和价值。幸福是生命的主观体验，它源于内心的满足和成长；价值则是生命的客观贡献，它体现在对他人和社会的帮助和影响。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生命的本质与意义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生命过程中，个体需要面对各种生存挑战，如疾病、灾难、竞争等。这些挑战考验着个体的意志力和适应能力。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除了生存挑战外，个体还会遇到精神困境，如孤独、焦虑、迷茫等。这些困境需要个体通过自我探索和思考来寻求出路。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精神困境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生命过程中的挑战与困境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珍惜生命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生命是宝贵的，我们应该珍惜它，努力追求幸福和价值。同时，我们也要尊重他人的生命，关爱弱势群体，营造和谐的社会氛围。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生命充满了未知和可能性，我们应该保持好奇心和探索精神，不断学习和成长。通过探索未知，我们可以拓展自己的视野和思维方式，获得更深层次的人生体验。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生命探索的过程中，我们需要不断超越自我，突破自己的局限和束缚。通过超越自我，我们可以实现自我价值和潜能的最大化，为社会和人类做出更大的贡献。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生命探索的哲学思考与启示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现代诗歌中的生命主题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https://d.book118.com/726044015042010045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2024-09-13T22:42:41.732</cp:lastPrinted>
  <dcterms:created xsi:type="dcterms:W3CDTF">2024-09-13T14:42:41Z</dcterms:created>
  <dcterms:modified xsi:type="dcterms:W3CDTF">2024-09-13T14:42:43Z</dcterms:modified>
</cp:coreProperties>
</file>