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4A521-B056-4FFC-8ADD-DB2CA686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2160F-9B1C-42A3-A53F-BD79270C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1BE5E-7480-4889-8D03-D1FB6A827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6D0BA-B948-4213-B74C-EFC13D55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21AA9-0B37-4C40-ADD6-2F02E689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FD9C5-962F-4AEE-83E2-21F92A192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E10B4-13E6-40DF-8C3B-083F8DE9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FAAA7-1FBC-4392-8B78-80B81A980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E1017-0622-43DC-B978-2B46D738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AC9D5-07DC-4060-9E74-76DE21338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9EB05-79D1-4926-A809-55E2AAF78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4422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设备管理的安全生产与风险控制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设备事故处理与预防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设备管理信息化与智能化建设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28" r="28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确保设备安全、稳定、高效运行，降低生产风险，保障员工人身安全和企业财产安全。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随着工业化的快速发展，设备种类和数量不断增加，设备管理的复杂性和风险性也随之提高。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延长设备寿命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设备是生产的核心要素，设备管理的好坏直接关系到生产安全。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科学的设备管理可以延长设备使用寿命，减少设备更换和维修成本。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良好的设备管理能够确保设备处于最佳状态，提高生产效率，降低生产成本。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设备管理的安全生产和风险控制是企业可持续发展的重要保障。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设备安全生产管理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46" b="224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制定详细的设备安全操作规程，明确操作步骤、注意事项和紧急情况下的应对措施。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对操作人员进行专业培训，确保他们熟悉设备性能、掌握正确的操作方法和安全知识。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定期对操作人员进行考核，评估他们的操作技能和安全意识，确保他们能够按照规程正确操作设备。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建立完善的设备维护与保养制度，明确维护周期、保养内容和责任人。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定期对设备进行维护和保养，确保设备处于良好状态，减少故障发生的可能性。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对维护人员进行专业培训，提高他们的维护技能和故障处理能力。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定期对设备进行安全检查，包括设备外观、性能、安全装置等方面的检查。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对检查中发现的问题及时进行处理，确保设备安全运行。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定期对设备进行评估，了解设备的运行状况、存在的问题和风险，制定相应的改进措施。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措施，可以加强设备管理的安全生产与风险控制，确保设备的安全运行和生产的顺利进行。同时，企业还应不断完善相关管理制度和操作规程，提高员工的安全意识和操作技能，共同营造安全、稳定的生产环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51" r="1565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通过对设备运行状态、历史数据、操作过程等进行全面分析，识别出潜在的风险因素。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采用定性和定量评估方法，对识别出的风险因素进行评估，确定风险等级和影响程度。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建立设备风险档案，详细记录风险识别、评估结果及应对措施，为后续风险管理提供依据。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预警指标设定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根据设备特性和历史数据，设定合理的预警指标，如温度、压力、振动等。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利用传感器、数据采集系统等手段，实时监测设备状态，及时发现异常情况并触发预警。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预警响应流程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制定预警响应流程，明确各级响应人员的职责和响应措施，确保预警信息得到及时处理。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设备风险预警机制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设备风险应对措施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预防性措施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定期开展设备维护和保养，确保设备处于良好状态，降低故障发生的概率。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针对可能出现的设备故障或事故，制定应急处理预案，明确应急处置流程和责任人。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风险管理培训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加强员工的风险管理意识培训，提高员工对设备风险的认知和处理能力。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通过对设备运行过程中出现的问题进行总结分析，不断完善风险管理措施，提高设备管理的安全生产水平。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https://d.book118.com/726044223114010052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2024-09-18T21:05:20.909</cp:lastPrinted>
  <dcterms:created xsi:type="dcterms:W3CDTF">2024-09-18T13:05:20Z</dcterms:created>
  <dcterms:modified xsi:type="dcterms:W3CDTF">2024-09-18T13:05:23Z</dcterms:modified>
</cp:coreProperties>
</file>