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8F3D104-415F-4A4A-9E33-D008622BED9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6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336B4-D4C4-4F2D-B38D-A4A133738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595AD9-3513-4E34-A68A-9BD071F77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608608-BE8A-487E-B54C-59B980ABE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D23276-5A9D-470A-9847-74C800A89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D27CB5-7254-46B0-9E56-7682620CB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63AF44-4D5F-4685-B79A-3ABB3BEBA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7587AC-A5D0-428B-A09A-19C0FFA1B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8A5A3F-EF4F-4070-83C4-0DD189603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4E087-46EE-4CFB-8C49-28D6FF634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DE6303-B02E-455E-82E4-96F25FB04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B75307-D601-4524-A589-9AEB5D59D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8762485-74E0-418A-BD07-97A0AEC5E698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8AE9BC6-0603-4EAE-9DCE-0901D352CD2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04524322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仓库管理的风险管理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仓库管理的风险管理概述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仓库管理风险识别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仓库管理风险评估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仓库管理风险控制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仓库管理风险应急处置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仓库管理风险管理总结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结束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仓库管理的风险管理概述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仓库管理的定义和重要性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仓库管理是指对仓库内物品的合理存储和处理，是供应链管理中至关重要的一环。 仓库管理对于保证产品质量、提高效率、降低成本和满足客户需求有着重要作用。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仓库管理的风险概述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由于不当操作或环境问题导致货物受损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货物损坏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货物在仓库中因各种原因而丢失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丢失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有人故意偷取仓库中的货物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盗窃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未按照规定程序进行操作，引发问题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违规操作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仓库管理风险管理的重要性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帮助企业及时作出应对措施，降低损失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识别和应对潜在风险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有效风险管理可以提高运营效率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提高运营效率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避免不良事件对企业声誉的影响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维护企业形象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仓库管理风险管理的目标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确保货物的安全保障，减少货物损失风险。提高仓库运作效率，降低运营成本。保持合规，降低违规操作风险。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仓库管理风险管理的目标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确保货物安全存放和运输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安全保障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提高仓库作业效率，节省成本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运作效率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遵守相关法规，减少违规操作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合规管理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仓库管理风险识别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仓库内部风险因素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员工疏忽、盗窃等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人为因素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设备故障、不当使用等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设备因素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火灾、水灾等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自然因素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外部风险因素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运输延误、货物受损等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物流环节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订单变动、交期紧迫等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客户需求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政策变化、合规要求等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法规政策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事故案例分析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借鉴以往事故案例，提升识别能力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仓库巡检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定期巡检仓库，发现潜在风险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风险识别工具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风险评估表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收集并评估各类风险因素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风险识别策略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制定明确的风险识别标准和流程，建立风险识别团队，提高风险识别效率，加强对员工的风险识别培训。这些策略将有助于提升仓库管理的风险管理水平，确保仓库运营安全稳定。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风险识别策略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确保风险识别工作有章可循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制定明确的标准和流程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集思广益，提高风险识别效率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建立风险识别团队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提升员工的风险意识和应急能力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加强员工培训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仓库管理的风险管理是企业管理中至关重要的一环。有效识别和应对各类风险，将有效降低仓库运营的不确定性，促进企业整体业务的稳定发展。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仓库管理风险评估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定量评估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通过数据分析等方法进行风险评估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风险评估方法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定性评估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根据风险概率、影响程度等进行评估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风险评估指标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将风险划分为高、中、低等级别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风险等级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评估风险发生的可能性和对企业的影响程度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风险影响度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依据风险等级和影响度确定风险处理的优先级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风险优先级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风险评估工具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将风险发生的概率和影响程度转换成图表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风险矩阵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运用熵权法对各种风险因素进行加权评估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熵权法评估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通过事件树绘制的方法分析风险发生的可能性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事件树分析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建立风险评估团队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多方专业人员共同参与，提高评估效率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定期跟踪和更新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及时更新评估结果，对已评估风险进行跟踪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风险评估策略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制定风险评估标准和流程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确保评估的一致性和准确性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风险评估方法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风险评估是一项重要的工作，通过定性评估和定量评估的方法，可以帮助企业了解风险的程度和影响，从而制定有效的风险管理策略。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仓库管理风险控制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风险控制措施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仓库管理中，风险控制措施至关重要。加强人员管理是其中之一，需要通过员工培训和规范操作制度来提高员工操作水平。另外，定期检修设备也是必不可少的，只有确保设备良好运转才能减少风险。安全防范也是至关重要的一环，包括加强安全设施建设，防范火灾、盗窃等风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https://d.book118.com/726045243224010102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142</Paragraphs>
  <Slides>24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仓库管理的风险管理</vt:lpstr>
      <vt:lpstr>目录</vt:lpstr>
      <vt:lpstr>第1章 仓库管理的风险管理概述</vt:lpstr>
      <vt:lpstr> </vt:lpstr>
      <vt:lpstr>仓库管理的风险概述</vt:lpstr>
      <vt:lpstr>仓库管理风险管理的重要性</vt:lpstr>
      <vt:lpstr> </vt:lpstr>
      <vt:lpstr>仓库管理风险管理的目标</vt:lpstr>
      <vt:lpstr>第2章 仓库管理风险识别</vt:lpstr>
      <vt:lpstr>仓库内部风险因素</vt:lpstr>
      <vt:lpstr>外部风险因素</vt:lpstr>
      <vt:lpstr>风险识别工具</vt:lpstr>
      <vt:lpstr> </vt:lpstr>
      <vt:lpstr>风险识别策略</vt:lpstr>
      <vt:lpstr>结尾</vt:lpstr>
      <vt:lpstr>第3章 仓库管理风险评估</vt:lpstr>
      <vt:lpstr>风险评估方法</vt:lpstr>
      <vt:lpstr>风险评估指标</vt:lpstr>
      <vt:lpstr>风险评估工具</vt:lpstr>
      <vt:lpstr>风险评估策略</vt:lpstr>
      <vt:lpstr>风险评估方法</vt:lpstr>
      <vt:lpstr>第4章 仓库管理风险控制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2024-09-27T20:48:30.674</cp:lastPrinted>
  <dcterms:created xsi:type="dcterms:W3CDTF">2024-09-27T12:48:30Z</dcterms:created>
  <dcterms:modified xsi:type="dcterms:W3CDTF">2024-09-27T12:48:32Z</dcterms:modified>
</cp:coreProperties>
</file>