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C7B33-890A-4759-BC6F-EB69C953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30D7C-4637-43DE-B7AF-AD7A23B88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ED1CA-5DF3-428F-9AF3-683E11530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C6359-86CA-4172-B48E-ED9BDF69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1F489-7002-4E54-9FA9-7473A6CB4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B0689-E471-481A-A0A6-1C6EBB3F8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EDBED-7D08-49F7-856E-3B660ECF7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7BEA7-0DD4-448E-891C-819F753E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2A5B0-1322-4616-A6CB-61FD958F7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49BDF-E4F1-4166-98EE-05D8CC44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D4BD-72A8-4523-9E59-EC1E8FD2F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50211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教师进修学校年工作计划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师资队伍建设计划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学生管理与服务举措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校园文化建设与品牌塑造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后勤保障及安全管理工作部署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提高教师教学水平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通过组织各类培训、研讨活动，提升教师的教育教学能力，促进教育教学质量的全面提高。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引导教师树立终身学习的理念，通过进修学习、实践探索、反思总结等方式，不断提升专业素养。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推动学校改革发展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结合学校实际，以教师进修学校为平台，推动学校教育教学、管理等方面的改革与创新。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当前，我国正处于教育改革与发展的重要时期，需要教师不断更新教育观念，提高教育教学能力，以适应教育发展的需要。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教育改革与发展需求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随着教育改革的深入推进，教师对自身专业成长的需求日益迫切，需要通过进修学习等方式不断提升专业素养。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教师专业成长需求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学校作为教师进修的重要场所，需要制定科学合理的年工作计划，以满足学校和教师的共同发展需求。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计划制定背景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本计划适用于教师进修学校及所属各部门的年度工作安排。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本计划适用于全体在职中小学教师，包括各学科教师、班主任、教育管理人员等。同时，也可为其他教育工作者提供参考和借鉴。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教育教学工作重点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结合学校实际和学科特点，积极推进课程改革，优化课程结构，构建科学合理的课程体系。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深化课程改革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加强教材建设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推进校本课程开发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组织教师认真研读教材和课程标准，把握教材编写意图和知识体系，提高教材使用效率。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鼓励教师结合学校特色和资源优势，开发具有学校特色的校本课程，满足学生多样化的发展需求。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课程改革与教材建设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促进信息技术与教育教学深度融合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鼓励教师运用信息技术手段，创新教学方式方法，促进信息技术与教育教学的深度融合。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推广先进教学方法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积极引进和推广启发式、探究式、讨论式等先进教学方法，激发学生的学习兴趣和主动性。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加强教学实践研究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组织教师开展课堂教学实践研究，探索有效的教学策略和方法，提高课堂教学效率和质量。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教育科研与成果推广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加强教育科研团队建设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组建教育科研团队，开展教育科学研究，提高教师的科研能力和水平。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推进教育科研成果转化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积极推广优秀教育科研成果，促进科研成果在教育教学中的转化和应用。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加强学术交流与合作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组织教师参加学术会议和研讨活动，加强校际间的交流与合作，提升学校的学术影响力。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推进德育课程改革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结合学生实际和社会发展需求，积极推进德育课程改革，构建具有时代特色的德育课程体系。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加强心理健康教育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建立健全心理健康教育机制，开展心理健康教育和辅导工作，提高学生的心理素质和心理健康水平。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加强德育工作队伍建设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建立健全德育工作队伍，提高德育工作者的专业素养和工作能力。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德育工作与心理健康教育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师资队伍建设计划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提高教师招聘的学历和专业要求，注重应聘者的教育教学能力和师德素养。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833" r="6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严格招聘标准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建立多轮选拔机制，包括笔试、面试、试讲等环节，确保选拔出优秀的教师人才。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优化选拔程序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对应聘者进行严格的背景调查，了解其教育背景、工作经历和师德表现等，确保招聘到合格的教师。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强化背景调查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教师招聘与选拔机制优化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7" r="1762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针对教师的不同需求和实际情况，制定个性化的在职培训计划，提高培训的针对性和实效性。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多元化培训方式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采用线上线下相结合的培训方式，包括专题讲座、研讨交流、案例分析、教学观摩等，丰富培训形式和内容。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强化实践锻炼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组织教师参加各类教学竞赛、学术交流等活动，提高教师的实践能力和学术水平。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在职教师培训与提升途径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选拔一批优秀的骨干教师，组建名师工作室，发挥名师的示范引领作用。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组建名师工作室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以名师工作室为平台，开展教育教学研究，探索教育教学规律，提高教师的教育教学水平。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开展教学研究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将名师工作室的研究成果进行推广和应用，促进教育教学质量的提升。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加强成果推广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名师工作室建设及辐射作用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实施导师制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为青年教师配备经验丰富的导师，进行一对一的指导和帮助，提高其教育教学能力。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设立青年教师奖励基金，对表现优秀的青年教师进行表彰和奖励，激发其工作热情和积极性。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制定青年教师培养计划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针对青年教师的特点和需求，制定个性化的培养计划，促进其快速成长。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507" r="1450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青年教师培养及激励机制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https://d.book118.com/726050211033010043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2024-09-11T01:23:10.727</cp:lastPrinted>
  <dcterms:created xsi:type="dcterms:W3CDTF">2024-09-10T17:23:10Z</dcterms:created>
  <dcterms:modified xsi:type="dcterms:W3CDTF">2024-09-10T17:23:13Z</dcterms:modified>
</cp:coreProperties>
</file>