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D366B5-F0C9-4E8E-8CE4-6F43C9B1A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18A37F-1E8C-4E9B-B5FF-69F7A4E20A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820407-AD03-4AC2-8407-EE3F09ED4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312896-B7D4-4CBB-AA77-D1943289CD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3CE02E-6F23-4C70-9D7D-688AE86443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4532A3-0BB9-474D-897B-2E235D6F30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45903F-9A36-4A4C-BCBB-87053D1D8F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6F97E6-CB2B-4E9D-98A1-5F4185BB5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F730C8-5F91-4344-8C3E-D5119FFA5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0EC10-AC21-4026-8273-786D37DD1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DE788-A1FF-417F-AC88-338065DE5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051104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促进孩子的言语表达与口头交流能力</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孩子的言语表达能力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孩子的口头交流能力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促进孩子言语表达与口头交流能力的方法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通过促进孩子的言语表达和口头交流能力，帮助他们更好地与他人沟通，表达自己的想法和感受。</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现代社会对人际交往和沟通能力的要求越来越高，提升孩子的言语表达和口头交流能力有助于他们更好地适应社会发展。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适应社会发展需求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提升孩子的沟通能力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促进语言发展</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增强自信心</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拓展人际关系</a:t>
            </a:r>
          </a:p>
        </p:txBody>
      </p:sp>
      <p:pic>
        <p:nvPicPr>
          <p:cNvPr id="5" name="Picture 5"/>
          <p:cNvPicPr>
            <a:picLocks noChangeAspect="1"/>
          </p:cNvPicPr>
          <p:nvPr/>
        </p:nvPicPr>
        <p:blipFill>
          <a:blip r:embed="rId2"/>
          <a:srcRect l="5566" r="556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66" r="556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5796" b="579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言语表达和口头交流是语言发展的重要组成部分，通过训练和实践可以提升孩子的语言水平。</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能够自如地表达自己的想法和感受可以增强孩子的自信心和自尊心，有利于形成积极健康的心态。</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良好的言语表达和口头交流能力可以帮助孩子更好地与他人建立联系，拓展人际关系，有利于未来的个人发展和社会融入。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孩子的言语表达能力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48" r="294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703" r="2770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言语表达能力的定义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良好的言语表达能力有助于孩子与他人建立良好的沟通关系，提高社交技能，同时也有助于提升孩子的自信心和自尊心。</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言语表达能力是指孩子通过口头语言，清晰、准确地表达自己的想法、情感和经历的能力。</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029" b="290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00" b="280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孩子言语表达能力的发展阶段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初级阶段（0-3岁）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孩子开始模仿发音和单词，逐渐学会使用简单的词汇和句子表达自己的意思。</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中级阶段（4-6岁）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孩子的词汇量迅速增加，能够使用更复杂的句子和语法结构进行表达，同时开始理解并运用比喻、拟人等修辞手法。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高级阶段（7岁及以上）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孩子的言语表达能力趋于成熟，能够清晰、准确地表达复杂的思想和情感，同时具备良好的倾听和理解能力。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家庭环境</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学校教育</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社会环境</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个体差异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影响孩子言语表达能力的因素</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家庭是孩子学习语言的主要场所，家长的语言习惯、教育方式以及家庭氛围都会对孩子的言语表达能力产生深远影响。</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学校教育是孩子语言发展的重要阶段，老师的引导和教育方式对孩子的言语表达能力培养具有关键作用。</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每个孩子都是独一无二的个体，他们的天赋、性格、兴趣等因素也会对言语表达能力的发展产生影响。</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社会环境中的语言交流实践和文化背景也会对孩子的言语表达能力产生影响，如不同地域、民族的语言习惯和表达方式等。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孩子的口头交流能力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口头交流能力的定义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口头交流能力是指孩子通过语言、声音、语调等手段与他人进行有效沟通的能力。</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它包括理解别人的言语、表达自己的思想、情感和观点，以及运用语言进行社交互动的能力。</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孩子开始模仿声音和单词，尝试用简单的语言表达自己的需求。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初级阶段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542" r="9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成熟阶段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孩子开始使用更复杂的句子和词汇，能够理解和回应更复杂的指令和问题。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孩子能够运用各种语言技巧进行有效的沟通，包括表达情感、阐述观点、解决问题等。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孩子口头交流能力的发展阶段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https://d.book118.com/726051104045010044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2024-09-12T13:45:54.442</cp:lastPrinted>
  <dcterms:created xsi:type="dcterms:W3CDTF">2024-09-12T05:45:54Z</dcterms:created>
  <dcterms:modified xsi:type="dcterms:W3CDTF">2024-09-12T05:45:56Z</dcterms:modified>
</cp:coreProperties>
</file>