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9F420-5473-4630-AD40-97CEA461F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B7AA3-8C35-4AE3-850F-EA1213A08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86E49-5D60-4B90-9F46-1B659323D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0B82E-838C-4D1F-B54A-1E1C4AF3D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5B59F-FF1F-4FF7-8517-2B5BF1388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7F995E-3A3E-4F51-9F4F-DDAF76026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4638EA-52C0-40A7-9F47-7BC6DC626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1DC88-4E67-4D76-AA96-3DC119649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5AB85-9E76-44AA-88F9-DD9A1D31D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F01D9-1159-4F18-91E8-4D2D3FAA8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497C7-1EAE-42BB-A505-D3B47210C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512312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G通信技术的研发与商业化应用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G通信技术概述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G通信技术的研发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G通信技术的商业化应用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G通信技术的挑战与前景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G通信技术的社会影响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G通信技术概述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G通信技术是一种高速、高效、高可靠性的无线通信技术，具有大容量、高速移动、低时延等特点。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通信技术是一种新型的无线通信技术，旨在提供高速、高效、高可靠性的数据传输服务。它采用了先进的信号处理技术和网络架构，可以在各种复杂的环境下实现高速移动通信，同时保证低时延和高质量的通信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G通信技术的定义与特点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G通信技术经历了从模拟信号到数字信号、从窄带到宽带的发展历程，目前正在向更高速度、更低时延、更智能化的方向发展。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通信技术是在20世纪后期开始发展的，最初采用的是模拟信号传输方式，随着数字信号处理技术的进步，逐渐过渡到了数字信号传输方式。随着互联网和移动互联网的普及，G通信技术也在不断演进，从窄带发展到宽带，传输速度和通信质量得到了极大的提升。目前，G通信技术正在向更高速度、更低时延、更智能化的方向发展，以满足不断增长的数据传输需求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G通信技术的发展历程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G通信技术的优势在于高速、高效、高可靠性，能够满足各种复杂环境下的通信需求；局限性在于建设成本高、技术难度大、对硬件设备要求高等。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通信技术的优势在于其高速、高效、高可靠性的特点，可以满足各种复杂环境下的通信需求，如高速移动通信、远程数据传输等。此外，G通信技术还具有低时延、高带宽、智能化等特点，可以为用户提供更好的使用体验。然而，G通信技术的建设成本较高，技术难度大，对硬件设备要求高等，这些都是其局限性所在。同时，由于G通信技术的信号传输受环境影响较大，因此在一些复杂环境下，其通信效果可能会受到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G通信技术的优势与局限性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G通信技术的研发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研发出具有国际领先水平的G通信技术，提升国家通信产业的竞争力。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以市场需求为导向，加强产学研合作，整合资源，推动技术突破和产业升级。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研发目标与策略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超高速传输技术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实现超高速数据传输，满足不断增长的业务需求。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低延迟高可靠性技术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提升通信系统的实时性和可靠性，支持各类业务应用。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大规模天线技术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提升频谱效率和可靠性，降低能耗和成本。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由高校、科研机构和企业组成，拥有丰富的研发经验和专业人才。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与国内外知名企业和机构建立合作关系，共同推进G通信技术的研发和商业化应用。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研发团队与合作伙伴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https://d.book118.com/726051231202010034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2024-09-04T02:38:03.547</cp:lastPrinted>
  <dcterms:created xsi:type="dcterms:W3CDTF">2024-09-03T18:38:03Z</dcterms:created>
  <dcterms:modified xsi:type="dcterms:W3CDTF">2024-09-03T18:38:05Z</dcterms:modified>
</cp:coreProperties>
</file>