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4B1FC-9D0E-46FE-864A-A8468583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8729A-6B5B-4018-BA44-8C8662B07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7F4F6-E92F-48F3-9E05-7AB26ABD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C3129-61E7-463A-B648-8586CB46B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9640E-73F4-42A9-BF71-C46268C6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2001B-D2A3-4F96-A185-E01467782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1AC8D-81E1-473B-BF8C-6090B99E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CDD47-A936-41A4-BB22-501A0A6C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A2595-3D0A-41E9-A861-0BBE627BE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955F4-308B-42B9-8082-D17A2450B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88CF7-B5D9-4B30-8BD8-DB20AE134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5203524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第二章热负荷冷负荷与湿负荷计算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热负荷计算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冷负荷计算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湿负荷计算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热湿负荷计算软件介绍与应用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热湿负荷计算结果分析与讨论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热负荷计算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根据建筑类型、使用功能以及人体舒适度要求确定。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室内设计温度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采用历年平均不保证1天或5天的日平均温度作为冬季室外计算温度。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室外设计温度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计算围护结构传热耗热量、冷风渗透耗热量和冷风侵入耗热量时，需要用到室内外温差。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室内外设计参数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围护结构传热系数的确定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根据围护结构类型、材料以及构造做法确定。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围护结构传热耗热量的计算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采用稳态传热计算方法，考虑室内外温差、围护结构传热系数和传热面积等因素。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围护结构传热面积的确定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根据建筑设计图纸计算各围护结构的面积。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围护结构传热耗热量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冷风渗透耗热量的计算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采用非稳态传热计算方法，考虑室内外温差、冷风渗透量和冷风渗透时间等因素。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门窗缝隙长度的确定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根据建筑设计图纸计算门窗缝隙的总长度。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冷风渗透量的确定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根据门窗缝隙长度、室内外压差和门窗缝隙的渗透系数确定。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冷风渗透耗热量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冷风侵入耗热量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冷风侵入量的确定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根据建筑物的外门、外窗开启情况以及室内外温差确定。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冷风侵入耗热量的计算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采用非稳态传热计算方法，考虑室内外温差、冷风侵入量和冷风侵入时间等因素。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根据建筑设计图纸确定房屋高度。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房屋高度的确定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根据房屋高度和当地冬季日照率等因素确定。房屋高度修正系数用于修正围护结构传热耗热量、冷风渗透耗热量和冷风侵入耗热量的计算结果，以更准确地反映建筑物的实际热负荷需求。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房屋高度修正系数的确定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房屋高度修正系数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冷负荷计算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室外设计参数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包括夏季空调室外计算干球温度、湿球温度、大气压力等，这些参数是确定空调系统冷负荷的基础。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室内设计参数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包括室内温度、相对湿度、空气流速等，这些参数直接影响人体的舒适感和空调系统的冷负荷。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室内外设计参数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围护结构传热冷负荷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围护结构包括墙体、屋顶、地面、门窗等，它们与室外环境直接接触，存在温差时就会发生传热。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围护结构的传热冷负荷计算需要考虑围护结构的面积、传热系数、室内外温差等因素。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太阳辐射通过外窗进入室内，被室内表面和空气吸收后转化为冷负荷。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外窗太阳辐射冷负荷计算需要考虑窗户的面积、遮阳系数、太阳辐射强度等因素。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外窗太阳辐射冷负荷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人体在室内活动时会散发出热量和湿气，这些热量和湿气需要通过空调系统排除，从而形成冷负荷。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人体散热冷负荷计算需要考虑室内人数、人体散热量、室内空气温度等因素。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人体散热冷负荷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灯光照明设备在运行时会发热，这些热量需要通过空调系统排除，从而形成冷负荷。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灯光照明冷负荷计算需要考虑灯光设备的功率、发热量、使用时间等因素。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灯光照明冷负荷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室内设备如电脑、打印机等在运行时会产生热量，这些热量需要通过空调系统排除，从而形成冷负荷。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设备散热冷负荷计算需要考虑设备的功率、发热量、使用时间等因素。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设备散热冷负荷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https://d.book118.com/726052035243010044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2024-09-13T15:02:07.838</cp:lastPrinted>
  <dcterms:created xsi:type="dcterms:W3CDTF">2024-09-13T07:02:07Z</dcterms:created>
  <dcterms:modified xsi:type="dcterms:W3CDTF">2024-09-13T07:02:10Z</dcterms:modified>
</cp:coreProperties>
</file>