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2C4CFD-ECDC-43D2-8FD5-86F6647BD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FB51E-4919-456F-8EB8-2282FFD52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3FDB1C-1903-44CA-88A9-1B991FD0D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CA42D0-10D2-4D8D-B3D6-6C775F07E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B393D0-3050-41DD-BA7C-1D1EC4DF11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A2BF09-8FE0-4733-94AA-A7DE6BB72D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02B0CE-D052-4A8B-B7A1-8F8D801508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238C6E-4C94-4F3D-8674-A7DC8D8C9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D2CD10-E9D7-40FD-B10A-60CA6E35C4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607CB-F76B-49D4-A2BE-605F1B839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05E3D-382F-45C7-861D-51995606A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052211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施工质量管理体系的误差防控与改进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施工质量管理体系概述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误差防控策略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改进方向与措施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64" b="1066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提高施工质量</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降低施工成本</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提升企业竞争力</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通过误差防控与改进，减少施工过程中的质量问题，提高工程整体质量。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减少因质量问题导致的返工、维修等额外成本，提高施工经济效益。</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优质的施工质量是企业核心竞争力的重要组成部分，有助于提高企业在市场中的声誉和地位。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对施工过程中可能出现的误差来源进行深入分析，包括人为因素、材料因素、设备因素等。</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针对不同类型的误差来源，提出相应的防控措施，如加强人员培训、优化施工工艺、改进施工设备等。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建立施工质量持续改进机制，通过定期评估、反馈、调整等方式，不断完善误差防控措施，提高施工质量水平。</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误差来源分析</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误差防控措施</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持续改进机制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施工质量管理体系概述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施工质量管理体系是指为确保施工过程中各项工作和活动符合规定要求，实现质量目标而建立的一套相互关联、相互作用的要素组成的有机整体。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系统性、预防性、全员参与、持续改进。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提高施工质量</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降低施工成本</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提升企业竞争力</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施工质量管理体系的重要性</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减少返工、维修等不必要的成本支出，提高施工效率。</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优质的施工质量是企业赢得市场信任和口碑的关键，有助于提高企业的市场竞争力。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通过规范施工流程和管理要求，减少质量问题的发生，提高施工质量水平。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质量方针和目标</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明确企业的质量追求和预期成果，为全体员工提供明确的质量方向。</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组织结构和职责</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建立清晰的组织架构，明确各部门的职责和权限，确保质量管理工作的有效实施。</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资源管理</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合理配置人力、物力、财力等资源，确保施工过程的顺利进行。</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过程控制</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对施工过程中的关键环节和影响因素进行有效控制，确保施工质量的稳定性和可靠性。</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监视、测量和分析</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通过定期的质量检查、评估和分析，及时发现并处理质量问题，确保施工质量的持续改进。</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改进与创新</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鼓励员工积极参与质量改进和创新活动，推动企业质量管理体系的不断完善和发展。</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误差防控策略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加强人员培训和教育</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提高施工人员的技能水平和质量意识，使其能够熟练掌握施工规范和操作要求，减少人为因素造成的误差。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引入先进的施工技术和设备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采用先进的施工技术和设备，提高施工的精度和效率，降低误差发生的可能性。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建立健全的施工质量管理体系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通过制定完善的施工质量管理制度和流程，明确各环节的职责和要求，从源头上预防误差的产生。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通过定期巡查、专项检查等方式，及时发现施工中存在的误差问题。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建立误差识别机制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375" r="1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制定误差评估标准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375" b="3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运用数据分析方法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66" r="149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根据施工规范和质量要求，制定合理的误差评估标准，对识别出的误差进行准确评估。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运用统计分析等方法，对误差数据进行深入分析，找出误差产生的原因和规律。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误差识别与评估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制定纠正措施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针对不同类型的误差问题，制定相应的纠正措施，明确纠正方法和时限。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及时处置误差问题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发现误差问题后，应立即采取相应措施进行处置，防止误差扩大和影响施工质量。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持续改进质量管理体系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通过对误差问题的分析和总结，不断完善施工质量管理体系，提高防控误差的能力。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误差纠正与处置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https://d.book118.com/726052211154010050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2024-09-16T02:25:00.226</cp:lastPrinted>
  <dcterms:created xsi:type="dcterms:W3CDTF">2024-09-15T18:25:00Z</dcterms:created>
  <dcterms:modified xsi:type="dcterms:W3CDTF">2024-09-15T18:25:02Z</dcterms:modified>
</cp:coreProperties>
</file>