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FF23F-72A9-46B9-A85D-D15861789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72B38-1FC0-428E-AED5-523EB55D7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73CC1-BE0D-4EA6-A9B0-BC8831908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EC777-CB5B-4097-8A64-DCF05476B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0A476-F839-4495-8B40-B82D453E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7B3AA0-99AB-4DD0-A74C-6F88493F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9B587-FAB7-4ED8-87E8-C73C5C1F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80371-86C9-4F0C-8EF2-057CB3823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2EC1D-E003-4102-B114-2E06552A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758A6-CC85-491C-8492-352FF38FC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6EDE4-282F-4FC4-9CAB-E8DB5D0F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5302120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开学前学生心理健康教育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学生常见的心理问题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如何进行心理健康教育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随着社会竞争的日益激烈，学生面临的学习压力和心理负担也越来越重，容易产生焦虑、抑郁等心理问题。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社会竞争压力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部分家庭在教育孩子的过程中，过于注重学习成绩，忽略了孩子的心理健康和情感需求。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新学期开始，学生需要适应新的校园环境、人际关系等，这些变化也可能对学生的心理产生影响。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213" r="102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通过心理健康教育，帮助学生树立正确的价值观、人生观，增强心理素质，提高应对压力和挫折的能力。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提前进行心理健康教育，可以预防和减少学生出现焦虑、抑郁等心理问题的风险。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心理健康是学生全面发展的重要组成部分，良好的心理素质有助于学生在学习、生活、人际交往等方面取得更好的成就。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健康的心理状态有助于学生形成积极、健康的个性，提高自我认知和自我调节能力。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促进个性发展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提高适应能力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792" r="20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心理健康的学生更能适应环境变化和应对压力，减少焦虑、抑郁等情绪问题。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良好的心理状态有助于学生建立和谐的人际关系，增强社交能力和合作精神。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心理健康对学生成长的影响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心理健康的学生更能集中注意力，提高学习效率，取得更好的学业成绩。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健康的心理状态有助于学生发现和培养自己的兴趣爱好，激发学习动力。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心理健康的学生更能应对学习压力，减少焦虑和压力对学习的影响。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减少学习压力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心理健康与学习成绩的关系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学校应开设心理健康教育课程，提供心理咨询和辅导服务，帮助学生了解心理健康知识。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家长应关注孩子的心理需求，建立亲密的亲子关系，提供情感支持和鼓励。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社会应营造积极、健康的环境氛围，减少不良信息对学生的影响，提供有益的成长环境。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542" b="15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333" r="17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培养良好心理素质的方法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学生常见的心理问题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由于家长和学校对学生的学习期望过高，导致学生面临巨大的学习压力，影响身心健康。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学习压力过大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部分学生对学习缺乏兴趣和动力，导致学习效果不佳，从而产生挫败感和焦虑情绪。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部分学生没有掌握科学有效的学习方法，学习效率低下，容易产生厌学情绪。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师生关系疏远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部分学生对教师存在敬畏心理，不敢与教师沟通交流，导致师生关系疏远。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家庭关系不和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家庭环境不良、父母关系不和等因素可能导致学生产生自卑、孤僻等心理问题。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同学关系紧张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学生在与同龄人相处时可能存在沟通障碍、性格不合等问题，导致同学关系紧张。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网络游戏成瘾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部分学生沉迷于网络游戏，影响学习、生活和身心健康。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网络社交成瘾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过度依赖网络社交，忽视现实生活中的交往和沟通，影响人际关系。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网络色情成瘾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过度接触色情内容，影响学生的心理健康和性观念。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面临考试时产生紧张、不安、恐惧等情绪，影响考试表现。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考试焦虑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离开家人或亲密的人时产生焦虑、不安等情绪，影响日常生活。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分离焦虑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长时间处于情绪低落、消极的状态，影响学习和人际关系。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抑郁情绪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https://d.book118.com/726053021204010053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2024-09-20T15:11:50.483</cp:lastPrinted>
  <dcterms:created xsi:type="dcterms:W3CDTF">2024-09-20T07:11:50Z</dcterms:created>
  <dcterms:modified xsi:type="dcterms:W3CDTF">2024-09-20T07:11:52Z</dcterms:modified>
</cp:coreProperties>
</file>