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8FF0F-E7F9-42A9-B5EC-C2A270C6A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34CB3-BF94-46E1-88EC-923CD5844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08231-B028-4C02-955F-44CE0F1A4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2EC45-0121-4142-8B46-3B2BFD63A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68EEC-8F55-47C4-89D5-A2A1C5C43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A88C4-15B2-4EF4-9828-8798A0B84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F15B6-CBA5-4C1D-A029-6D0CF6F21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60D65-DDBE-43D5-AD7E-51BE5B787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74AD5-AB4C-496F-97CA-88028D24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E45F2-D8AA-444B-9650-A493670BE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9A5C9-0114-4873-B716-EEEE2FB4E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54003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学习雷锋活动演讲稿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雷锋生平及事迹介绍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学习雷锋的重要性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如何践行雷锋精神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学习雷锋活动的具体实践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学习雷锋活动的意义和影响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通过演讲，宣传雷锋精神的核心价值和意义，激发听众的共鸣和行动。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弘扬雷锋精神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应对社会挑战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倡导志愿服务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当前社会面临诸多挑战，需要倡导雷锋精神，推动社会和谐发展。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鼓励更多的人参与到志愿服务中，传承和发扬雷锋精神。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奉献精神：雷锋精神的核心是奉献精神，即为他人着想，为社会做出贡献。这种精神体现了人类的高尚品质和社会的温暖。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钉子精神：雷锋同志在工作中总是兢兢业业，任劳任怨，这种精神被称为“钉子精神”。它告诉我们，无论做什么事情，都要有坚持不懈、刻苦钻研的精神。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团结精神：雷锋同志始终保持着与人民群众的紧密联系，关心他人，帮助他人。这种团结精神是我们在现代社会中应该积极倡导的。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感恩精神：雷锋同志总是心怀感激之情，对帮助过他的人和社会充满感恩之心。这种感恩精神有助于我们培养健康的心态和积极的人生态度。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总之，学习雷锋活动不仅是为了纪念雷锋同志，更是为了传承和发扬雷锋精神，推动社会和谐发展。让我们共同努力，让雷锋精神在新时代焕发出更加璀璨的光芒！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雷锋精神的内涵和意义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雷锋生平及事迹介绍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25" b="25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雷锋的成长经历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苦难的童年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雷锋出生在一个贫苦的农民家庭，父母早逝，他从小就深刻地感受到了贫困的煎熬。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雷锋在年轻时参加了工作，成为了一名普通的工人。他勤奋工作，努力学习，逐渐成长为一名优秀的工人和共产主义战士。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参军入伍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雷锋怀着对党和人民的无限热爱，毅然决然地参军入伍，成为了一名光荣的解放军战士。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艰苦奋斗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雷锋在工作中总是兢兢业业，任劳任怨。他不怕苦、不怕累，总是冲锋在前，勇挑重担。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无私奉献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雷锋总是把别人的困难当成自己的困难，把别人的快乐当成自己的快乐。他无私奉献，乐于助人，为人民群众做了大量的好事。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钉子精神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雷锋在学习上非常刻苦，总是利用一切时间学习。他说：“时间就像海绵里的水，只要愿挤，总还是有的。”这种“钉子精神”值得我们学习。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雷锋的先进事迹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我们要传承雷锋精神，学习他的无私奉献、艰苦奋斗和钉子精神。我们要以雷锋为榜样，争做一名优秀的共产主义战士。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传承雷锋精神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在新的历史时期，我们要结合时代特点，发展雷锋精神。我们要把雷锋精神与社会主义核心价值观结合起来，推动社会文明进步。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发展雷锋精神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我们要把学习雷锋精神落实到实际行动中。我们要积极参加志愿服务活动，关心他人，帮助他人，让雷锋精神在我们身上得到体现。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实践雷锋精神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雷锋精神的传承与发展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学习雷锋的重要性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传承雷锋精神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学习雷锋，就是要传承他那种毫不利己、专门利人的奉献精神，以及艰苦奋斗、勤俭节约的生活态度。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践行社会主义核心价值观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通过学习雷锋，我们可以更好地践行社会主义核心价值观，推动社会形成良好的道德风尚。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弘扬社会主义核心价值观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94" r="311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93" r="34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学习雷锋有助于营造和谐、友善的社会氛围，减少社会矛盾和冲突。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营造和谐社会氛围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雷锋精神所倡导的奉献精神和服务意识，可以激发人们的社会责任感，推动社会不断进步。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促进社会和谐与进步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学习雷锋可以提升个人的道德品质，培养正直、善良、乐于助人的品质。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通过学习雷锋，我们可以增强自己的综合素养，包括文化素养、道德素养和心理素质等。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提升个人品德与素养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增强个人素养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提高个人品德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https://d.book118.com/726054003111010033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2024-09-02T00:59:33.038</cp:lastPrinted>
  <dcterms:created xsi:type="dcterms:W3CDTF">2024-09-01T16:59:33Z</dcterms:created>
  <dcterms:modified xsi:type="dcterms:W3CDTF">2024-09-01T16:59:35Z</dcterms:modified>
</cp:coreProperties>
</file>