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1467CE-9A5E-4186-9B73-BAEEBCF27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46594B-70BA-453E-A95C-B6659114D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2BE2F1-8194-48C8-A19D-AFDCE8890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C5CDE0-43DA-49B5-AF4E-ABB85DC77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F54D0F-DECD-4BDE-BF0F-4963480C7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3696CB-10D1-4DBF-A42D-EAC7B0CE7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7375FF-43C3-4D8B-A4FE-AA098F3FE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12B1A8-1FCD-49DC-8E6A-D98A1D4F4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87DD69-7126-47B1-AE6E-BBC289BFC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83A683-0D4B-4B48-A6EE-07AB58118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55294E-B078-456D-A5C8-FE2871572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05414120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脑机接口技术在按摩设备中的应用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脑机接口概述
 脑机接口与按摩设备融合
 脑机接口在按摩设备中的作用机制
 脑机接口赋能按摩设备实现个性化调理
 脑机接口在按摩设备中的挑战与机遇
 脑机接口技术在按摩设备中的应用前景
 脑机接口技术在按摩设备中的伦理考量
 脑机接口技术在按摩设备中的监管与标准化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脑机接口技术在按摩设备中的应用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脑机接口（Brain-Computer Interface，BCI）技术是指在人或动物大脑与外部设备之间建立直接连接的途径，实现大脑信号的采集、处理、分析和反馈，从而实现人与机器的交互控制。</a:t>
            </a:r>
          </a:p>
          <a:p>
            <a:r>
              <a:t>2. BCI技术的主要目的是通过采集和分析大脑信号，将人的意图或指令转化为计算机或外部设备可识别的信号，从而实现对外部设备的控制，或将外部设备的信息以适当的方式反馈给大脑，从而实现对大脑活动的调控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脑机接口技术原理：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脑机接口技术的基本原理是将大脑中的电信号或化学信号采集出来，并将其转化为计算机或外部设备可识别的信号，从而实现人与机器的交互控制。</a:t>
            </a:r>
          </a:p>
          <a:p>
            <a:r>
              <a:t>2. BCI技术涉及信号采集、信号处理、信号分析、反馈控制等多个环节，其中信号采集是关键步骤，目前常用的信号采集方法包括：脑电图（EEG）、功能性磁共振成像（fMRI）、近红外光谱（NIRS）、脑磁图（MEG）等。</a:t>
            </a:r>
          </a:p>
          <a:p>
            <a:r>
              <a:t>3. 信号处理和信号分析是BCI技术的重要环节，通过对采集到的信号进行预处理、特征提取、分类识别等处理，从中提取出与意图或指令相关的特征信息，并将其转化为计算机或外部设备可识别的信号。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脑机接口概述：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脑机接口与按摩设备融合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脑机接口技术在按摩设备中的应用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脑机接口与按摩设备融合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脑机接口技术简介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脑机接口技术是一种通过大脑和外部设备之间建立直接连接的设备，用于解读、分析和传输脑信号，并将其转换成可被设备识别的指令。</a:t>
            </a:r>
          </a:p>
          <a:p>
            <a:r>
              <a:t>2. 脑机接口技术可以分为侵入式和非侵入式两种，侵入式脑机接口技术需要将设备植入大脑中，而非侵入式脑机接口技术则不需要。</a:t>
            </a:r>
          </a:p>
          <a:p>
            <a:r>
              <a:t>3. 脑机接口技术在医疗、康复、娱乐、教育等领域都有广泛的应用前景。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脑机接口技术在按摩设备中的应用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脑机接口技术可以将大脑信号转换成按摩设备可以识别的指令，从而实现个性化的按摩体验。</a:t>
            </a:r>
          </a:p>
          <a:p>
            <a:r>
              <a:t>2. 脑机接口技术可以根据用户的不同需求调节按摩强度、部位和时间，从而达到最佳的按摩效果。</a:t>
            </a:r>
          </a:p>
          <a:p>
            <a:r>
              <a:t>3. 脑机接口技术可以帮助按摩设备诊断和治疗各种疾病，例如肌肉疼痛、关节炎、神经性疼痛等。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脑机接口与按摩设备融合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脑机接口技术在按摩设备中的发展趋势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脑机接口技术在按摩设备中的应用将越来越广泛，从传统的机械化按摩设备发展到智能化、个性化的按摩设备。</a:t>
            </a:r>
          </a:p>
          <a:p>
            <a:r>
              <a:t>2. 脑机接口技术将与其他技术相结合，例如人工智能、物联网等，以实现更智能、更便捷的按摩设备。</a:t>
            </a:r>
          </a:p>
          <a:p>
            <a:r>
              <a:t>3. 脑机接口技术在按摩设备中的应用将推动按摩行业的发展，使按摩成为一种更加科学、有效和可及的健康服务。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脑机接口技术在按摩设备中的挑战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脑机接口技术在按摩设备中的应用面临着一些挑战，例如技术成本高、设备体积大、使用复杂等。</a:t>
            </a:r>
          </a:p>
          <a:p>
            <a:r>
              <a:t>2. 脑机接口技术在按摩设备中的应用需要大量的临床试验和验证，以确保其安全性和有效性。</a:t>
            </a:r>
          </a:p>
          <a:p>
            <a:r>
              <a:t>3. 脑机接口技术在按摩设备中的应用需要考虑伦理和法律问题，例如用户隐私、数据安全和责任归属等。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脑机接口与按摩设备融合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脑机接口技术在按摩设备中的前沿研究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目前，脑机接口技术在按摩设备中的前沿研究主要集中在以下几个方面：</a:t>
            </a:r>
          </a:p>
          <a:p>
            <a:r>
              <a:t>- 无创脑机接口技术的研究</a:t>
            </a:r>
          </a:p>
          <a:p>
            <a:r>
              <a:t>- 脑机接口技术与人工智能的结合</a:t>
            </a:r>
          </a:p>
          <a:p>
            <a:r>
              <a:t>- 脑机接口技术与物联网的结合</a:t>
            </a:r>
          </a:p>
          <a:p>
            <a:r>
              <a:t>2. 这些前沿研究有望突破脑机接口技术在按摩设备中的应用瓶颈，使脑机接口技术在按摩设备中得到更广泛的应用。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脑机接口技术在按摩设备中的应用前景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脑机接口技术在按摩设备中的应用前景广阔，有望成为未来按摩行业发展的新方向。</a:t>
            </a:r>
          </a:p>
          <a:p>
            <a:r>
              <a:t>2. 脑机接口技术在按摩设备中的应用将为用户带来更加个性化、有效和愉悦的按摩体验。</a:t>
            </a:r>
          </a:p>
          <a:p>
            <a:r>
              <a:t>3. 脑机接口技术在按摩设备中的应用将推动按摩行业的发展，使按摩成为一种更加科学、有效和可及的健康服务。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脑机接口在按摩设备中的作用机制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脑机接口技术在按摩设备中的应用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脑机接口在按摩设备中的作用机制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脑机接口技术在按摩设备中的工作原理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脑机接口技术是一种将人类大脑与外部设备连接起来的技术，它可以读取大脑信号并将其转化为计算机指令，也可以将计算机指令发送到大脑，从而实现人与机器之间的交互。</a:t>
            </a:r>
          </a:p>
          <a:p>
            <a:r>
              <a:t>2. 脑机接口技术在按摩设备中可以起到以下作用：</a:t>
            </a:r>
          </a:p>
          <a:p>
            <a:r>
              <a:t> - 读取用户的大脑信号，了解用户的身体状况和按摩需求，并根据这些信息定制个性化的按摩程序。</a:t>
            </a:r>
          </a:p>
          <a:p>
            <a:r>
              <a:t> - 将用户的大脑信号转化为控制指令，控制按摩设备的运动，使按摩设备能够根据用户的需要进行按摩。</a:t>
            </a:r>
          </a:p>
          <a:p>
            <a:r>
              <a:t> - 将按摩设备产生的信息反馈给用户的大脑，让用户能够感知按摩过程，并根据自己的喜好调整按摩参数。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脑机接口技术在按摩设备中的优势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脑机接口技术在按摩设备中的优势在于：</a:t>
            </a:r>
          </a:p>
          <a:p>
            <a:r>
              <a:t> - 精准性：脑机接口技术可以精准地读取用户的大脑信号，并根据这些信号定制个性化的按摩程序，从而提高按摩的舒适度和效果。</a:t>
            </a:r>
          </a:p>
          <a:p>
            <a:r>
              <a:t> - 便捷性：脑机接口技术避免了传统按摩设备需要用户手动操作的问题，用户只需佩戴脑机接口设备，即可实现对按摩设备的控制，更加方便快捷。</a:t>
            </a:r>
          </a:p>
          <a:p>
            <a:r>
              <a:t> - 安全性：脑机接口技术是一种非侵入性的技术，不会对用户的大脑造成损伤，因此非常安全。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脑机接口在按摩设备中的作用机制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脑机接口技术在按摩设备中的应用前景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脑机接口技术在按摩设备中的应用前景广阔，预计将在以下几个领域得到广泛应用：</a:t>
            </a:r>
          </a:p>
          <a:p>
            <a:r>
              <a:t> - 康复医疗：脑机接口技术可以帮助康复患者恢复运动功能，并减轻疼痛感，从而提高康复效率。</a:t>
            </a:r>
          </a:p>
          <a:p>
            <a:r>
              <a:t> - 家庭保健：脑机接口技术可以帮助人们在家中进行按摩保健，从而提高生活质量。</a:t>
            </a:r>
          </a:p>
          <a:p>
            <a:r>
              <a:t> - 美容美体：脑机接口技术可以帮助人们进行美容美体，从而改善外在形象。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脑机接口技术在按摩设备中的技术难点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脑机接口技术在按摩设备中的技术难点在于：</a:t>
            </a:r>
          </a:p>
          <a:p>
            <a:r>
              <a:t> - 信号采集：脑机接口技术需要采集用户的大脑信号，但大脑信号非常微弱，因此采集难度很大。</a:t>
            </a:r>
          </a:p>
          <a:p>
            <a:r>
              <a:t> - 信号处理：采集到的脑机信号需要进行处理，才能提取出有用的信息，而信号处理过程非常复杂。</a:t>
            </a:r>
          </a:p>
          <a:p>
            <a:r>
              <a:t> - 控制算法：脑机接口技术需要将用户的大脑信号转化为控制指令，而控制算法的制定非常困难。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脑机接口在按摩设备中的作用机制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脑机接口技术在按摩设备中的研究热点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脑机接口技术在按摩设备中的研究热点包括：</a:t>
            </a:r>
          </a:p>
          <a:p>
            <a:r>
              <a:t> - 无创脑机接口技术：无创脑机接口技术不需要对用户的大脑进行手术，因此更加安全和便捷，是目前的研究热点之一。</a:t>
            </a:r>
          </a:p>
          <a:p>
            <a:r>
              <a:t> - 多模态脑机接口技术：多模态脑机接口技术可以同时采集多种脑机信号，从而提高脑机接口系统的性能，是另一个研究热点。</a:t>
            </a:r>
          </a:p>
          <a:p>
            <a:r>
              <a:t> - 闭环脑机接口技术：闭环脑机接口技术可以将按摩设备产生的信息反馈给用户的大脑，从而让用户能够感知按摩过程，并根据自己的喜好调整按摩参数，是又一个研究热点。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脑机接口技术在按摩设备中的未来发展方向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脑机接口技术在按摩设备中的未来发展方向包括：</a:t>
            </a:r>
          </a:p>
          <a:p>
            <a:r>
              <a:t> - 提高信号采集精度：通过改进脑机接口设备的性能，提高信号采集精度，从而提高按摩设备的舒适度和效果。</a:t>
            </a:r>
          </a:p>
          <a:p>
            <a:r>
              <a:t> - 简化信号处理过程：通过开发新的信号处理算法，简化信号处理过程，从而降低脑机接口系统的成本。</a:t>
            </a:r>
          </a:p>
          <a:p>
            <a:r>
              <a:t> - 优化控制算法：通过优化控制算法，提高按摩设备的控制精度，从而提高按摩效果。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脑机接口赋能按摩设备实现个性化调理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脑机接口技术在按摩设备中的应用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脑机接口赋能按摩设备实现个性化调理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脑机接口技术的准确性对于按摩设备的个性化调理至关重要。准确性高的脑机接口技术能够更加精准地识别和解读大脑信号，从而为按摩设备提供更加准确的反馈和操控指令。</a:t>
            </a:r>
          </a:p>
          <a:p>
            <a:r>
              <a:t>2. 脑机接口技术的准确性取决于多种因素，包括传感器类型、信号处理算法和校准方法。当前，脑机接口技术的准确性仍在不断提高，随着技术的发展，未来脑机接口技术的准确性将进一步得到提升。</a:t>
            </a:r>
          </a:p>
          <a:p>
            <a:r>
              <a:t>3. 脑机接口技术的准确性也受到大脑本身的复杂性和易变性的影响。大脑的活动受许多因素影响，包括情绪、身体状态和环境因素。因此，脑机接口技术需要能够在不同的条件下保持准确性。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脑机接口技术在按摩设备中的应用场景：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脑机接口技术在按摩设备中的应用场景主要包括：个性化按摩方案推荐、实时按摩参数调控、情绪调节按摩、睡眠改善按摩等。</a:t>
            </a:r>
          </a:p>
          <a:p>
            <a:r>
              <a:t>2. 个性化按摩方案推荐：脑机接口技术可以根据用户的大脑信号，自动推荐适合用户当前身体状态和情绪的按摩方案，从而提高按摩的针对性和有效性。</a:t>
            </a:r>
          </a:p>
          <a:p>
            <a:r>
              <a:t>3. 实时按摩参数调控：脑机接口技术可以根据用户的大脑信号，实时调控按摩设备的按摩强度、速度、部位等参数，使按摩过程更加舒适和有效。</a:t>
            </a:r>
          </a:p>
          <a:p>
            <a:r>
              <a:t>4. 情绪调节按摩：脑机接口技术可以通过刺激大脑特定区域，调节用户的情绪状态，达到放松、舒缓、愉悦等效果。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机接口赋能按摩设备实现个性化调理：关键要点:1.脑机接口技术能够读取和分析大脑的电信号，从而实时监测和调控按摩设备的工作状态，实现人与设备的交互，使按摩过程更加智能化、个性化。2.脑机接口技术可以通过采集大脑的脑电信号、脑磁信号、脑血流动力学信号等，获取用户按摩时的情绪、身体状态和偏好等信息。这些信息可以被按摩设备解读并转化为相应的按摩方案和参数，实现针对性按摩和个性化调理。3.脑机接口技术还可以通过调节大脑特定区域的活动，来促进肌肉放松、增强血液循环、改善情绪和睡眠。اینکاررامیتوانبااستفادهازالکتروانسفالوگرام(EEG)،تصویربرداریتشدیدمغناطیسیعملکردی(fMRI)وسایرفناوریهاانجامداد.اینروش‌هامی‌توانندفعالیت‌هایمغزیراثبتکردهوآنرابهبازخوردبصری،شنوایییالمسیتبدیلکنندکهمی‌تواندبرایآموزشافراددرنحوهکنترلفعالیت‌هایمغزیخوداستفادهشود.脑机接口技术的准确性：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脑机接口赋能按摩设备实现个性化调理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脑机接口技术在按摩设备中的发展趋势：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脑机接口技术在按摩设备中的发展趋势主要包括：小型化、集成化、智能化、可穿戴化等。</a:t>
            </a:r>
          </a:p>
          <a:p>
            <a:r>
              <a:t>2. 小型化：脑机接口设备正在朝着小型化、微型化方向发展，这将使其更容易集成到按摩设备中。</a:t>
            </a:r>
          </a:p>
          <a:p>
            <a:r>
              <a:t>3. 集成化：脑机接口设备正在与按摩设备深度集成，这将使按摩设备更加智能化，并能够提供更加个性化和有效的按摩体验。</a:t>
            </a:r>
          </a:p>
          <a:p>
            <a:r>
              <a:t>4. 智能化：脑机接口技术正在与人工智能技术相结合，这将使按摩设备更加智能化，并能够更加准确地识别和解读大脑信号。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脑机接口技术在按摩设备中的挑战：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脑机接口技术在按摩设备中的挑战主要包括：成本、准确性、安全性、隐私等。</a:t>
            </a:r>
          </a:p>
          <a:p>
            <a:r>
              <a:t>2. 成本：脑机接口设备目前仍然比较昂贵，这限制了其在按摩设备中的应用。</a:t>
            </a:r>
          </a:p>
          <a:p>
            <a:r>
              <a:t>3. 准确性：脑机接口技术的准确性对于按摩设备的个性化调理至关重要。当前，脑机接口技术的准确性仍有待提高。</a:t>
            </a:r>
          </a:p>
          <a:p>
            <a:r>
              <a:t>4. 安全性：脑机接口设备与人体直接接触，因此其安全性至关重要。脑机接口设备需要经过严格的安全性评估，以确保其不会对人体造成伤害。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脑机接口赋能按摩设备实现个性化调理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脑机接口技术在按摩设备中的未来前景：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脑机接口技术在按摩设备中的未来前景十分广阔。随着技术的发展，脑机接口设备将变得更加小型化、集成化、智能化和可穿戴化，这将使其更容易集成到按摩设备中。</a:t>
            </a:r>
          </a:p>
          <a:p>
            <a:r>
              <a:t>2. 脑机接口技术将使按摩设备更加智能化，并能够提供更加个性化和有效的按摩体验。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https://d.book118.com/726054141203010103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脑机接口概述</vt:lpstr>
      <vt:lpstr> 脑机接口概述</vt:lpstr>
      <vt:lpstr> 脑机接口与按摩设备融合</vt:lpstr>
      <vt:lpstr> 脑机接口与按摩设备融合</vt:lpstr>
      <vt:lpstr> 脑机接口与按摩设备融合</vt:lpstr>
      <vt:lpstr> 脑机接口与按摩设备融合</vt:lpstr>
      <vt:lpstr> 脑机接口在按摩设备中的作用机制</vt:lpstr>
      <vt:lpstr> 脑机接口在按摩设备中的作用机制</vt:lpstr>
      <vt:lpstr> 脑机接口在按摩设备中的作用机制</vt:lpstr>
      <vt:lpstr> 脑机接口在按摩设备中的作用机制</vt:lpstr>
      <vt:lpstr> 脑机接口赋能按摩设备实现个性化调理</vt:lpstr>
      <vt:lpstr> 脑机接口赋能按摩设备实现个性化调理</vt:lpstr>
      <vt:lpstr> 脑机接口赋能按摩设备实现个性化调理</vt:lpstr>
      <vt:lpstr> 脑机接口赋能按摩设备实现个性化调理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2024-09-29T01:59:10.217</cp:lastPrinted>
  <dcterms:created xsi:type="dcterms:W3CDTF">2024-09-28T17:59:10Z</dcterms:created>
  <dcterms:modified xsi:type="dcterms:W3CDTF">2024-09-28T17:59:12Z</dcterms:modified>
</cp:coreProperties>
</file>