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7656C-CD2F-45B2-A998-AEF26667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1FF94-1457-4E45-BB99-3DD2E982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43563-5306-4AE3-9B70-54CF2E069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4856C-31D8-4B21-8131-5CA3B2D86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AD346-B246-4FA2-81F3-2DED3FA2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28C0E-F850-4039-BE49-A591B0C67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EDF2E9-7C57-4BEF-9A7D-44378F586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1619E-2C9C-4F38-AC1A-7F6C8A4FB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318C4-6C45-4DA2-A699-77B8559CE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0EEE5-C041-44C8-A6CC-4E61FA86E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CC6EF-2A92-412B-84BE-2103B149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21210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管理学-控制方法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控制方法概述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信息系统在控制中应用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控制方法概述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控制是管理过程中的一个重要环节，旨在确保组织按照既定目标和计划进行运作，通过监测、比较和纠正偏差等手段，保证组织目标的实现。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控制对于组织而言至关重要，它可以帮助组织实现目标、提高效率和效果、减少风险和不确定性，以及促进持续改进和学习。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在事前对输入或干扰进行控制，适用于可预测、可调整的情况，如制定计划和预算。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在过程中对正在进行的活动进行监测和调整，适用于需要实时反馈和灵活应对的情况，如生产过程中的质量控制。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在事后对结果进行测量和评估，然后采取相应措施进行调整，适用于结果导向和需要总结经验教训的情况，如项目评估和绩效考核。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反馈控制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控制类型及适用场景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通过不断循环上述步骤，实现持续改进和提高组织绩效的目的。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采取纠正措施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针对偏差采取相应的纠正措施，包括调整计划、改变策略、提供培训等。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将实际绩效与标准进行比较，分析偏差的原因和影响。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确立标准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制定明确、可衡量的目标和标准，作为控制的依据。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衡量绩效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通过监测和收集数据，对实际绩效进行衡量和评估。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控制过程与步骤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以历史数据为基础，根据预期的业务变化进行调整，编制新预算。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增量预算法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从零开始，重新评估每项支出和收入，根据优先级进行预算编制。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零基预算法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根据固定的业务量、成本等因素编制预算，不考虑未来可能的变化。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固定预算法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根据可预见的业务量变动范围编制预算，具有一定的灵活性。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弹性预算法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1237" r="1123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通过定期报告、数据分析等方式，实时监控预算执行情况。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对实际执行与预算之间的差异进行分析，找出原因。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根据差异分析结果，采取相应措施进行调整，如追加预算、调整计划等。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预算执行监控与调整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分析差异的性质，如有利差异、不利差异等。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根据差异类型和原因分析，制定相应的处理措施，如改进管理、调整市场策略等。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深入调查差异产生的原因，如市场变化、管理不善等。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预算差异分析及处理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00" r="139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任务下达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将生产计划转化为具体的生产任务，下达给各生产部门和岗位，明确责任和要求。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根据市场需求、企业资源和生产能力，制定详细的生产计划，明确生产目标、任务分工和时间安排。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合理配置人力、物力、财力等资源，确保生产计划的顺利执行。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通过定期检查和收集生产数据，及时掌握生产进度情况，发现进度偏差和问题。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根据进度监控结果，对生产计划进行适当调整，采取相应措施解决进度延误或提前完成的问题。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将进度监控和调整情况及时反馈给相关部门和人员，以便协调行动，确保生产计划的总体执行。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https://d.book118.com/726102121032010050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2024-09-15T08:30:23.633</cp:lastPrinted>
  <dcterms:created xsi:type="dcterms:W3CDTF">2024-09-15T00:30:23Z</dcterms:created>
  <dcterms:modified xsi:type="dcterms:W3CDTF">2024-09-15T00:30:25Z</dcterms:modified>
</cp:coreProperties>
</file>