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CBCA1-DAC0-4C39-BFE7-43D38CCFF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51BC0-3250-4B04-B221-37C5FFB5A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0727A-89EF-44B7-9910-2D8380864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67213-1DDB-49B3-BA9E-645F44A0F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E70A8A-3175-447D-AB64-55FC73CD5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C0DB02-25A2-41DE-A469-D68507681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1D4B7A-D56F-4130-9629-AB71F4426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4C0AA8-3401-4F65-9323-F1DE74E42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88CDFF-BE67-4A66-A487-876E1C5C2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A5239-E973-4815-AF0E-7EA81F915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D31A2-DB0D-4AF4-B3DE-3596E59E3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0215410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严重烧伤的急诊处置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严重烧伤概述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急诊处置流程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创面处理与护理要点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并发症预防与治疗策略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康复期管理与指导建议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总结反思与提高方向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严重烧伤概述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烧伤是指由热力、化学物质、电流、辐射等引起的组织损伤，通常涉及皮肤和/或黏膜。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根据烧伤深度，可分为一度、二度（浅二度和深二度）和三度烧伤；根据烧伤面积，可分为轻度、中度和重度烧伤。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19" r="361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生理危害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社会危害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严重烧伤可导致大量体液丢失、电解质失衡、低血容量性休克等，危及生命。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烧伤患者可能出现恐惧、焦虑、抑郁等心理问题，影响康复和生活质量。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严重烧伤患者可能需要长期治疗和康复，给家庭和社会带来沉重负担。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严重烧伤危害程度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83" r="164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183" r="281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热力烧伤是最常见的原因，如火焰、热液、蒸汽等；化学物质、电流、辐射等也可引起烧伤。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从事高温、易燃易爆、有毒有害等工作的人员；老年人、儿童等自我保护能力较弱的人群；患有精神疾病或认知障碍的患者等。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急诊处置流程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现场初步评估与处理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观察患者意识、呼吸、循环等生命体征，初步判断烧伤面积和深度。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立即将患者从火场或化学物质等致伤源中救出，避免继续受伤。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用干净的冷水冲洗烧伤部位，降低皮肤温度，减轻疼痛。去除紧身衣物和饰品，避免加重损伤。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评估烧伤严重程度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脱离致伤源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初步处理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送往医院途中监护措施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持续监测患者心率、血压、呼吸等生命体征，及时发现并处理异常情况。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为患者建立静脉通道，以便在需要时迅速给予药物治疗或补液。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确保患者呼吸道畅通，必要时进行吸氧或辅助呼吸。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详细评估烧伤情况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处理创面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防治并发症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安排住院或手术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到达医院后紧急救治流程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给予抗生素、破伤风抗毒素等药物治疗，预防并发症的发生。同时根据患者情况给予镇痛、镇静等对症治疗。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对烧伤创面进行清洗、消毒、包扎等处理，防止感染。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医生会对患者的烧伤部位、面积、深度等进行详细评估，并制定治疗方案。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根据患者病情安排住院治疗或进行手术修复烧伤创面。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创面处理与护理要点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首先用无菌生理盐水或温和的清洁剂轻轻清洗创面，去除表面的污垢和异物。然后用无菌纱布轻轻蘸干创面水分。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采用碘伏、酒精等消毒剂对创面周围皮肤进行消毒，注意避免消毒剂流入创面内，以免造成刺激和损伤。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创面清洁与消毒方法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清洁步骤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792" b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根据烧伤创面的渗出情况和深度，选择合适的敷料，如无菌纱布、泡沫敷料、生物敷料等。注意敷料的透气性和吸水性。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敷料选择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根据创面渗出情况和敷料清洁程度来决定更换时机。一般来说，轻度烧伤可每日更换一次敷料，中重度烧伤则需要根据渗出情况随时更换。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更换时机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敷料选择及更换时机掌握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https://d.book118.com/726102154103010055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2024-09-22T20:22:32.565</cp:lastPrinted>
  <dcterms:created xsi:type="dcterms:W3CDTF">2024-09-22T12:22:32Z</dcterms:created>
  <dcterms:modified xsi:type="dcterms:W3CDTF">2024-09-22T12:22:34Z</dcterms:modified>
</cp:coreProperties>
</file>