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38824-1A6D-4E48-99B5-D07BA44E7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FD7B9-83E3-495A-94C9-4AA62CC9D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0484B-5AD5-464E-AD3F-BE7E4290B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BA8AFF-2D71-4DA2-9B20-C3E2CB976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F6987B-194C-484F-9386-0938B0AB5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489F5A-353C-4751-8ED9-31876D4E6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F3D1EA-6F75-4237-BAA2-5765669E9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83C7CF-E5A1-49CA-8B4E-DC153C6F1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7D97A1-64B5-4726-B0E4-79354B0B4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4FCB3-534D-497F-92E5-DA9E0C7A4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E7EAC-D142-4370-8AAE-AAC588F4C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10215501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铺床法PPT课件\n## 1.护理铺床法的基本概念与重要性\n### 1.1护理铺床法的定义与目的\n### 1.2护理铺床法的重要性及适用范围\n### 1.3护理铺床法与其他护理技术的关联\n## 2.护理铺床法的分类与特点\n### 2.1常见护理铺床法的分类及特点\n### 2.2各类护理铺床法的比较与选择\n### 2.3护理铺床法在不同疾病中的应用\n## 3.护理铺床法的操作步骤与技巧\n### 3.1护理铺床法的基本操作步骤\n### 3.2护理铺床法的操作技巧与注意事项\n### 3.3护理铺床法在特殊患者中的应用与调整\n## 4.护理铺床法的效果评估与反馈\n### 4.1护理铺床法的效果评估方法与标准\n### 4.2护理铺床法的患者反馈与满意度调查\n### 4.3护理铺床法的持续改进与优化\n## 5.护理铺床法的实践案例与分析\n### 5.1护理铺床法在临床实践中的应用案例\n### 5.2护理铺床法在实践中的问题与挑战\n### 5.3护理铺床法实践案例的启示与借鉴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护理铺床法PPT课件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护理铺床法的基本概念与重要性</a:t>
            </a:r>
            <a:endParaRPr/>
          </a:p>
        </p:txBody>
      </p:sp>
      <p:sp>
        <p:nvSpPr>
          <p:cNvPr id="11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1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护理铺床法的定义与目的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护理铺床法是一种基本的护理操作技能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通过铺床来保持床铺的整洁、舒适和美观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为患者创造良好的休息环境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促进患者的康复</a:t>
                </a:r>
                <a:endParaRPr/>
              </a:p>
            </p:txBody>
          </p:sp>
          <p:pic>
            <p:nvPicPr>
              <p:cNvPr id="1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护理铺床法的目的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保护患者的皮肤，防止压疮的发生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减少患者的痛苦，提高患者的舒适度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提高护理工作的效率和质量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护理铺床法的重要性</a:t>
                </a:r>
                <a:endParaRPr/>
              </a:p>
            </p:txBody>
          </p:sp>
          <p:sp>
            <p:nvSpPr>
              <p:cNvPr id="1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良好的铺床可以提高患者的睡眠质量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减少患者的不适感和疼痛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提高护理工作的效率和质量</a:t>
                </a:r>
                <a:endParaRPr/>
              </a:p>
            </p:txBody>
          </p:sp>
          <p:sp>
            <p:nvSpPr>
              <p:cNvPr id="1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护理铺床法的适用范围</a:t>
                </a:r>
                <a:endParaRPr/>
              </a:p>
            </p:txBody>
          </p:sp>
          <p:sp>
            <p:nvSpPr>
              <p:cNvPr id="1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适用于所有需要卧床的患者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特别适用于长期卧床、生活不能自理的患者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也适用于需要特殊护理的患者，如重症监护患者、术后患者等</a:t>
                </a:r>
                <a:endParaRPr/>
              </a:p>
            </p:txBody>
          </p:sp>
          <p:sp>
            <p:nvSpPr>
              <p:cNvPr id="1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护理铺床法的重要性及适用范围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护理铺床法与其他护理技术的关联</a:t>
                </a:r>
                <a:endParaRPr/>
              </a:p>
            </p:txBody>
          </p:sp>
          <p:sp>
            <p:nvSpPr>
              <p:cNvPr id="1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护理铺床法是基础护理技术之一，与其他护理技术相辅相成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良好的铺床可以促进患者的其他护理操作的顺利进行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护理铺床法可以与其他护理技术结合，形成综合性的护理方案</a:t>
                </a:r>
                <a:endParaRPr/>
              </a:p>
            </p:txBody>
          </p:sp>
          <p:sp>
            <p:nvSpPr>
              <p:cNvPr id="19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护理铺床法在护理体系中的地位</a:t>
                </a:r>
                <a:endParaRPr/>
              </a:p>
            </p:txBody>
          </p:sp>
          <p:sp>
            <p:nvSpPr>
              <p:cNvPr id="2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护理铺床法是护理专业的基础技能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护理铺床法的掌握程度直接影响护理质量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护理铺床法是评价护理人员素质的重要指标之一</a:t>
                </a:r>
                <a:endParaRPr/>
              </a:p>
            </p:txBody>
          </p:sp>
          <p:sp>
            <p:nvSpPr>
              <p:cNvPr id="20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护理铺床法与其他护理技术的关联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护理铺床法的分类与特点</a:t>
            </a:r>
            <a:endParaRPr/>
          </a:p>
        </p:txBody>
      </p:sp>
      <p:sp>
        <p:nvSpPr>
          <p:cNvPr id="20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0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常见护理铺床法的分类及特点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常见护理铺床法的分类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按铺床材料分类：如棉布铺床法、床单铺床法等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按铺床方法分类：如折叠铺床法、滚动铺床法等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按铺床顺序分类：如先铺床尾法、先铺床头法等</a:t>
                </a:r>
                <a:endParaRPr/>
              </a:p>
            </p:txBody>
          </p:sp>
          <p:pic>
            <p:nvPicPr>
              <p:cNvPr id="2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常见护理铺床法的特点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各种铺床法各有优缺点，适用于不同的场景和患者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护理人员需要根据实际情况选择合适的铺床方法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护理铺床法需要不断更新和改进，以满足患者的需求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各类护理铺床法的比较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比较各类铺床法的操作难易程度、所需时间和效果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比较各类铺床法对患者舒适度和压疮预防的影响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比较各类铺床法对护理人员工作负担的影响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护理铺床法的选择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根据患者的病情、需求和舒适度选择合适的铺床方法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根据护理人员的技能和经验选择合适的铺床方法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根据医院的物资和资源选择合适的铺床方法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各类护理铺床法的比较与选择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护理铺床法在内科疾病中的应用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对于呼吸系统疾病患者，铺床时应避免患者过度翻转，以减少患者的不适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对于心血管系统疾病患者，铺床时应考虑患者的舒适度，避免患者过度紧张</a:t>
                </a:r>
                <a:endParaRPr/>
              </a:p>
            </p:txBody>
          </p:sp>
          <p:sp>
            <p:nvSpPr>
              <p:cNvPr id="24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护理铺床法在外科疾病中的应用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对于手术患者，铺床时应确保床单平整，避免患者术后感染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对于创伤患者，铺床时应考虑患者的创面保护，避免患者疼痛加剧</a:t>
                </a:r>
                <a:endParaRPr/>
              </a:p>
            </p:txBody>
          </p:sp>
          <p:sp>
            <p:nvSpPr>
              <p:cNvPr id="25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护理铺床法在特殊疾病中的应用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对于烧伤患者，铺床时应使用无菌床单，避免患者感染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对于瘫痪患者，铺床时应考虑患者的舒适度，避免患者压疮的发生</a:t>
                </a:r>
                <a:endParaRPr/>
              </a:p>
            </p:txBody>
          </p:sp>
          <p:sp>
            <p:nvSpPr>
              <p:cNvPr id="25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护理铺床法在不同疾病中的应用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护理铺床法的操作步骤与技巧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https://d.book118.com/726102155011010103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护理铺床法PPT课件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2024-09-28T03:59:46.527</cp:lastPrinted>
  <dcterms:created xsi:type="dcterms:W3CDTF">2024-09-27T19:59:46Z</dcterms:created>
  <dcterms:modified xsi:type="dcterms:W3CDTF">2024-09-27T19:59:48Z</dcterms:modified>
</cp:coreProperties>
</file>