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9D7DFD7-C8B8-4229-9653-38F1B43D9AA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BC108-E750-4E36-8BBB-231E4D436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928FD-00EE-4955-90C3-3466F1E6C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0755E-E745-4967-BC1A-6C1A59A50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02B32-62ED-4044-9C90-8C38D1E82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1B11C0-4CB6-4523-8E74-E65A73959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3C46F4-8831-4C3D-8A19-76E643086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52470-D6F0-4C9A-9ED3-EA6CA73E8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39E8A-B177-4894-AD70-D0C78AABA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710D3-A48E-455B-92CC-ADAE0FF4B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7E005-4633-46FB-9541-BFD90D29D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481CC-B2BF-422E-B8A7-7B2BADE2F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DD1B256-E717-4EE7-A9D0-5BB452A1406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1644D26-9379-4EE3-9B13-4148696844D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0222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如何在商务拜访中展现专业礼仪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外表仪态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沟通技巧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礼仪礼节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文化差异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88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89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0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1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92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93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94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95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6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97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98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99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0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1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02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3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4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05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6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07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8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商务拜访的重要性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建立良好业务关系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提升成功率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展现专业礼仪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专业礼仪的定义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言行举止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外表仪态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8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29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33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34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35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安排行程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准时到达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拜访地点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准备必备物品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名片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商务拜访前的准备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了解对方公司背景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竞争对手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9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50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1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2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3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4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58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59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0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61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4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拜访中的表现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在拜访过程中，保持礼貌、微笑和展现亲和力是非常重要的。专注倾听对方讲话，避免分心和打断，同时适时提问，展现对对方的尊重和关注。这些都是展现专业礼仪的重要方面。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拜访中的表现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拜访中的表现至关重要。保持良好的礼仪和态度可以帮助建立稳固的商务关系，增加商业合作的机会。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7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7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7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7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8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4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85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86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87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88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89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90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91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92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93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94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95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96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97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98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99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0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01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02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3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04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5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拜访中的表现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展现亲和力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保持礼貌和微笑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避免分心和打断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专注倾听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展现对对方的尊重和关注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适时提问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外表仪态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穿着得体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根据行业和场合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选择合适的服装和配饰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避免过于随意或正式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注意个人卫生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保持整洁和得体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1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32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33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36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37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38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姿势和姿态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在商务拜访中，保持坐姿端正是非常重要的。握手时要有适当力度，同时保持眼神交流，展现自信和诚恳。这些细节都会给对方留下良好印象。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1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42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43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4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45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48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49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50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51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52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3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6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保持专业形象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避免俚语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不使用粗俗语言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9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控制声音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适当音量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保持适当节奏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2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言谈举止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6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表达清晰思想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用简洁语言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避免啰嗦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8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69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0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1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2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3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77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78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9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80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2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83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4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其他细节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在商务拜访中，注意手部动作、面部表情和身体气味是非常重要的。这些细节能够体现出您的细致和专业，给对方留下良好印象。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7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88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89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90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91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92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3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94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95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96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97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8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99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00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01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02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03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04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05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06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07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08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09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其他细节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0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避免玩弄头发或手指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注意手部动作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避免板着脸或频繁皱眉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保持面部表情友好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保持清新状态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注意身体气味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4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25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7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28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9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倾听能力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倾听能力是商务拜访中展现专业礼仪的重要一环。通过听取对方意见和建议，展现出对对方的尊重和关注。适时给予回应和反馈，避免沉默或冷漠。此外，也需要注意非言语的沟通信号，比如肢体语言和面部表情，以更好地理解对方的意图和情绪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2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33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34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35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36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37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8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39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40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41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42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3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44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45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46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47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8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49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50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51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52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3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54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提问技巧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5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避免模糊和笼统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具体明确的提问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促进更深层次的交流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适时提出深入问题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和讨论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善于借助问题引导对方思考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礼仪用语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如请、谢谢、对不起等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使用礼貌用语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尊重对方身份地位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注意对方的称谓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和冒犯性语言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避免使用粗鲁语言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3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74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75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78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79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80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2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注意言辞措辞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避免过于直接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或暗示性强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5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保持文明礼貌的沟通风格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避免冲突和误会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8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2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选择适当的沟通方式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面对面会谈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电话交流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邮件传递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4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95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6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7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8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9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0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1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2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403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404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https://d.book118.com/726102224013010104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178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如何在商务拜访中展现专业礼仪</vt:lpstr>
      <vt:lpstr>目录</vt:lpstr>
      <vt:lpstr>第1章 简介</vt:lpstr>
      <vt:lpstr>商务拜访的重要性</vt:lpstr>
      <vt:lpstr>专业礼仪的定义</vt:lpstr>
      <vt:lpstr>商务拜访前的准备</vt:lpstr>
      <vt:lpstr> </vt:lpstr>
      <vt:lpstr>拜访中的表现</vt:lpstr>
      <vt:lpstr>拜访中的表现</vt:lpstr>
      <vt:lpstr>第2章 外表仪态</vt:lpstr>
      <vt:lpstr>穿着得体</vt:lpstr>
      <vt:lpstr>姿势和姿态</vt:lpstr>
      <vt:lpstr>言谈举止</vt:lpstr>
      <vt:lpstr> </vt:lpstr>
      <vt:lpstr>其他细节</vt:lpstr>
      <vt:lpstr>第3章 沟通技巧</vt:lpstr>
      <vt:lpstr> </vt:lpstr>
      <vt:lpstr>提问技巧</vt:lpstr>
      <vt:lpstr>礼仪用语</vt:lpstr>
      <vt:lpstr>沟通方式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2024-09-29T15:10:32.369</cp:lastPrinted>
  <dcterms:created xsi:type="dcterms:W3CDTF">2024-09-29T07:10:32Z</dcterms:created>
  <dcterms:modified xsi:type="dcterms:W3CDTF">2024-09-29T07:10:34Z</dcterms:modified>
</cp:coreProperties>
</file>