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D48AA-477D-4A80-A3BE-994EEF9C7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A8D9B-E8C2-4AD6-B00F-F107C9A50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466FB-AB43-4E5B-96F2-154C4D4D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ADB13-A072-44D9-B52C-2B9DAC5B9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F3EB51-B13F-4265-A694-FC5C1432A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E4FB5-C1A5-4586-A9C5-61FA07D32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6EDC8-C23D-4B25-9CDA-8FD5F61F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1211B-1BF5-4350-9BD0-C6C601615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2E4AE-1F67-46D2-A89E-4C0D8DB86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7297A-DDAF-4ED9-9792-26DB8D756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D8EAB-F075-4698-8E32-0A4B2A368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30300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一般可行性方案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探讨项目实施的可行性，为决策者提供决策依据。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分析项目市场需求、技术可行性、经济合理性等方面，评估项目可行性。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针对项目可能面临的问题和挑战，提出解决方案和建议。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简要介绍项目背景、目的、意义等。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对项目所在市场进行深入分析，包括市场需求、竞争态势、市场趋势等。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评估项目所采用的技术是否成熟、可靠，并探讨技术实施的可能性和风险。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经济合理性分析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对项目的经济效益进行评估，包括投资回报率、成本效益分析等。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评估项目对社会和环境的影响，包括就业机会、环保效益等。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风险评估和应对措施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识别项目可能面临的风险和挑战，并提出相应的应对措施和解决方案。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根据调研目标，制定相应的调研计划和方法，包括调研问卷、访谈、观察等。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分析调研结果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对收集到的数据和信息进行整理、统计和分析，提取有用的信息和洞察。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按照调研方案，通过在线或线下方式收集数据和信息。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明确调研的目的和需要解决的问题，例如了解目标市场的消费者需求、竞争对手情况、行业趋势等。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收集过去一段时间内相关市场的数据和信息，包括市场规模、增长率、竞争对手情况等。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收集历史数据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制定预测模型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评估预测结果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通过对历史数据的分析，了解市场的发展趋势和规律，预测未来市场的可能走向。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根据市场趋势和历史数据，建立相应的预测模型，对市场规模进行预测。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对预测结果进行评估和修正，确保其准确性和可靠性。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根据市场需求调研结果，明确目标客户群体的特征和需求，例如年龄、性别、职业、收入等。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深入了解目标客户群体的需求和偏好，包括产品功能、品质、价格、服务等方面。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根据目标客户群体的特征和需求，制定相应的客户定位策略，例如针对不同客户群体推出不同的产品或服务方案。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制定客户定位策略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对客户定位策略进行评估和调整，确保其能够有效地吸引和满足目标客户群体。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评估客户定位效果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技术标准与规范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了解国内外相关技术的标准和规范，为后续的技术选型和方案设计提供依据。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国内外技术现状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通过文献综述、专利分析等方法，了解国内外相关技术的发展水平、研究热点和前沿动态。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通过案例分析、市场调研等方法，了解相关技术在实际应用中的效果、存在的问题及改进方向。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技术现状调研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分析在技术研发和应用过程中可能遇到的技术难点和挑战，如算法优化、数据获取与处理、系统稳定性等。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针对技术难点，提出相应的解决方案和实施计划，如改进算法、完善数据采集和处理流程、提高系统稳定性等。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对解决方案的实施效果进行预测和评估，识别潜在的技术风险，并提出相应的应对措施。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技术发展对项目的影响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分析技术发展趋势对项目的影响和挑战，如新技术的出现可能带来的机遇和威胁。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技术发展应对策略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根据技术发展趋势预测结果，制定相应的技术发展应对策略，如跟进新技术、调整技术方向等。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结合当前的技术发展动态和市场需求，预测未来相关技术的发展趋势和可能出现的技术创新。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5139" b="151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预测投资回报率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根据项目的投资规模、预期收益和回报周期等因素，对投资回报率进行预测。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对影响投资回报率的关键因素进行敏感性分析，以评估项目在不同情况下的经济表现。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识别项目可能面临的市场、技术、政策等风险，并评估这些风险对投资回报率的影响。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https://d.book118.com/726103030000010044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2024-09-12T03:25:28.354</cp:lastPrinted>
  <dcterms:created xsi:type="dcterms:W3CDTF">2024-09-11T19:25:28Z</dcterms:created>
  <dcterms:modified xsi:type="dcterms:W3CDTF">2024-09-11T19:25:30Z</dcterms:modified>
</cp:coreProperties>
</file>