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BDE05F-1F80-47A7-B1F3-A6D95412505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2E62F-B691-4B62-96B6-985F0DEF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2CDFF-1BE5-40D0-94CB-54768658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70AFB-C768-48A6-BB26-6909E2A3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6A894-B475-4AB1-A431-F65C074A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4E5FB-D099-40E9-AC8A-C850CCEF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38B49-BC19-4D7C-8362-E51AFA9F2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038DD-C044-4519-A00E-FF5403F5C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21015-962E-46A4-9C2F-DFAE0F8A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0DF04-35E6-4979-9C3D-16A5AB4B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A73A7-1F55-4937-B9F3-092A7B63A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53E34-9EBD-48DB-8E05-9248B325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C6147B-A444-4E88-A110-351D0696C1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81D63F-B73F-44FF-B4C9-4D16CF242C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3243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工作汇报工作中的成功案例与经验分享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工作汇报工作中的成功案例与经验分享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成功案例分享的实际操作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成功案例分享的实践经验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成功案例分享的未来展望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分享成功案例的注意事项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工作汇报工作中的成功案例与经验分享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本章将介绍工作汇报的重要性和成功案例分享的价值。工作汇报是组织和团队之间信息传递和沟通的重要工具。成功案例分享可以帮助他人借鉴经验和避免犯同样的错误。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工作汇报的目的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提升团队合作与效率。展示工作成果与贡献。获得反馈与改进。促进信息共享与学习。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成功案例分享的益处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激励与激励他人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有助于团队学习与进步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增加团队合作与凝聚力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收集必要的数据和信息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整理数据和信息以支撑工作汇报内容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准备清晰的文字和图表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使用清晰简洁的文字和图表展示工作成果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确保演讲流畅自信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练习演讲并确保自信和流畅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如何准备工作汇报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设定明确的目标和重点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明确工作汇报的目的和关键信息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成功案例分享的实际操作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精美幻灯片设计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在分享成功案例时，制作精美的幻灯片是至关重要的。文字和图表应清晰简洁，整体风格统一，排版和颜色搭配要协调。这样可以吸引听众的注意力，使信息更易于理解和记忆。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选择合适的平台分享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与团队面对面分享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传达详细信息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邮件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便于多人浏览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内部网站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分享到更广泛的群体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社交媒体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带着目的分享成功案例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突出案例成功之处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强调关键点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详细说明解决流程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解决问题的方法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呈现工作成果和效果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展示实际成果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接受反馈与分享经验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案例不仅是展示自己的成果，更是一个学习和成长的过程。接受他人的反馈和意见，感谢他们为你提供的建议。同时，分享取得成功的关键经验和教训，鼓励他人也分享自己的经验和故事，促进团队共同进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制作精美的幻灯片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避免信息过载，重点突出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清晰简洁的文字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提升幻灯片美观度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注意排版和颜色搭配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保持视觉一致性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整体风格统一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详细描述解决问题的方式和步骤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展示实际成果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呈现工作成果和效果的具体数据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分享获得成功的经验和教训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带着目的分享成功案例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强调关键点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突出成功案例的亮点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选择合适的平台分享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在分享成功案例时，选择合适的平台至关重要。可以通过会议、邮件、内部网站、社交媒体等不同平台分享案例，根据受众和内容选择最适合的方式，以确保信息的有效传达和理解。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成功案例分享的实践经验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培养分享意识和习惯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持续总结工作中的成功和挑战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将分享视为责任和使命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反思每天的成果和提升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每天记录工作成果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与他人分享并学习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积极交流和分享经验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建立良好的人际关系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倾听并吸收他人的经验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倾听他人经验建议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与同事建立紧密互信的合作关系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建立信任合作关系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共同成长并互相鼓励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互相支持鼓励他人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https://d.book118.com/726103243125010100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工作汇报工作中的成功案例与经验分享</vt:lpstr>
      <vt:lpstr>目录</vt:lpstr>
      <vt:lpstr>第1章 工作汇报工作中的成功案例与经验分享</vt:lpstr>
      <vt:lpstr>简介</vt:lpstr>
      <vt:lpstr>工作汇报的目的</vt:lpstr>
      <vt:lpstr>PowerPoint Presentation</vt:lpstr>
      <vt:lpstr>PowerPoint Presentation</vt:lpstr>
      <vt:lpstr>第2章 成功案例分享的实际操作</vt:lpstr>
      <vt:lpstr> </vt:lpstr>
      <vt:lpstr>PowerPoint Presentation</vt:lpstr>
      <vt:lpstr>PowerPoint Presentation</vt:lpstr>
      <vt:lpstr>接受反馈与分享经验</vt:lpstr>
      <vt:lpstr>PowerPoint Presentation</vt:lpstr>
      <vt:lpstr>PowerPoint Presentation</vt:lpstr>
      <vt:lpstr> </vt:lpstr>
      <vt:lpstr>第3章 成功案例分享的实践经验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2024-09-24T15:28:33.365</cp:lastPrinted>
  <dcterms:created xsi:type="dcterms:W3CDTF">2024-09-24T07:28:33Z</dcterms:created>
  <dcterms:modified xsi:type="dcterms:W3CDTF">2024-09-24T07:28:35Z</dcterms:modified>
</cp:coreProperties>
</file>