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33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4745E2-4C91-4228-809F-374C28503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46DDBD-9FC4-4C9F-86A2-AA15F71A1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2FDDA-7FB3-4C29-B89A-91AB6422D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E5A10E-09DE-47E4-A1B2-B99B848F6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40097D-6043-49C4-AC78-EA4D78919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9A638F-7FD7-419F-B9AF-1B947D6E3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8367E3-344E-402A-AB98-31D83301D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BB93EE-E585-4655-8384-CC8BE3684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B6E5FB-4F88-48A3-9F40-E4D9E1EAB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B698B-CCB0-488E-8483-66DB8A3C7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523034-EF1A-4ED5-879E-811CAA849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heme" Target="../theme/theme2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tags" Target="../tags/tag10.xml" /><Relationship Id="rId7" Type="http://schemas.openxmlformats.org/officeDocument/2006/relationships/image" Target="file:///D:\qq&#25991;&#20214;\712321467\Image\C2C\Image2\%7b75232B38-A165-1FB7-499C-2E1C792CACB5%7d.png" TargetMode="External" /><Relationship Id="rId8" Type="http://schemas.openxmlformats.org/officeDocument/2006/relationships/image" Target="../media/image1.png" /><Relationship Id="rId9" Type="http://schemas.openxmlformats.org/officeDocument/2006/relationships/tags" Target="../tags/tag1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8" r:link="rId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tags" Target="../tags/tag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tags" Target="../tags/tag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6.xml" /><Relationship Id="rId3" Type="http://schemas.openxmlformats.org/officeDocument/2006/relationships/audio" Target="../media/push1.wav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audio" Target="../media/bomb2.wav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0.xml" /><Relationship Id="rId3" Type="http://schemas.openxmlformats.org/officeDocument/2006/relationships/audio" Target="../media/camera3.wav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10413212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0" name="图片 99" title=""/>
          <p:cNvPicPr/>
          <p:nvPr/>
        </p:nvPicPr>
        <p:blipFill>
          <a:blip r:embed="rId2"/>
          <a:stretch>
            <a:fillRect/>
          </a:stretch>
        </p:blipFill>
        <p:spPr>
          <a:xfrm>
            <a:off x="-635" y="635"/>
            <a:ext cx="12192000" cy="685673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矩形 2" title=""/>
          <p:cNvSpPr/>
          <p:nvPr/>
        </p:nvSpPr>
        <p:spPr>
          <a:xfrm>
            <a:off x="821055" y="1018540"/>
            <a:ext cx="10241280" cy="119888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7200" b="1"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寓教于乐课前解压小游戏</a:t>
            </a:r>
            <a:endParaRPr lang="zh-CN" altLang="en-US" sz="7200" b="1"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245110" y="163195"/>
            <a:ext cx="11865610" cy="6529070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zh-CN" altLang="en-US">
              <a:latin typeface="Arial" pitchFamily="34" charset="0"/>
              <a:ea typeface="微软雅黑"/>
            </a:endParaRPr>
          </a:p>
          <a:p>
            <a:pPr algn="l"/>
            <a:endParaRPr lang="zh-CN" altLang="en-US" sz="1800">
              <a:latin typeface="Arial" pitchFamily="34" charset="0"/>
              <a:ea typeface="微软雅黑"/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905510" y="3053080"/>
            <a:ext cx="904875" cy="132207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8000">
                <a:solidFill>
                  <a:schemeClr val="bg1"/>
                </a:solidFill>
                <a:latin typeface="仿宋" panose="02010609060101010101" charset="-122"/>
                <a:ea typeface="仿宋" panose="02010609060101010101" charset="-122"/>
              </a:rPr>
              <a:t>游</a:t>
            </a:r>
            <a:endParaRPr lang="zh-CN" altLang="en-US" sz="8000">
              <a:solidFill>
                <a:schemeClr val="bg1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2854325" y="163195"/>
            <a:ext cx="2664460" cy="6529070"/>
          </a:xfrm>
          <a:prstGeom prst="rect">
            <a:avLst/>
          </a:prstGeom>
          <a:solidFill>
            <a:schemeClr val="bg1"/>
          </a:solidFill>
        </p:spPr>
        <p:txBody>
          <a:bodyPr>
            <a:no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1800">
                <a:latin typeface="Arial" pitchFamily="34" charset="0"/>
                <a:ea typeface="微软雅黑"/>
              </a:rPr>
              <a:t> </a:t>
            </a:r>
            <a:endParaRPr lang="en-US" altLang="zh-CN" sz="1800">
              <a:latin typeface="Arial" pitchFamily="34" charset="0"/>
              <a:ea typeface="微软雅黑"/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8663305" y="163195"/>
            <a:ext cx="3447415" cy="6529070"/>
          </a:xfrm>
          <a:prstGeom prst="rect">
            <a:avLst/>
          </a:prstGeom>
          <a:solidFill>
            <a:schemeClr val="bg1"/>
          </a:solidFill>
        </p:spPr>
        <p:txBody>
          <a:bodyPr>
            <a:no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1800">
                <a:latin typeface="Arial" pitchFamily="34" charset="0"/>
                <a:ea typeface="微软雅黑"/>
              </a:rPr>
              <a:t> </a:t>
            </a:r>
            <a:endParaRPr lang="en-US" altLang="zh-CN" sz="1800">
              <a:latin typeface="Arial" pitchFamily="34" charset="0"/>
              <a:ea typeface="微软雅黑"/>
            </a:endParaRPr>
          </a:p>
        </p:txBody>
      </p:sp>
      <p:sp>
        <p:nvSpPr>
          <p:cNvPr id="9" name="文本框 8" title=""/>
          <p:cNvSpPr txBox="1"/>
          <p:nvPr/>
        </p:nvSpPr>
        <p:spPr>
          <a:xfrm>
            <a:off x="3434715" y="3180080"/>
            <a:ext cx="904875" cy="132207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8000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</a:rPr>
              <a:t>戏</a:t>
            </a:r>
            <a:endParaRPr lang="zh-CN" altLang="en-US" sz="8000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0" name="文本框 9" title=""/>
          <p:cNvSpPr txBox="1"/>
          <p:nvPr/>
        </p:nvSpPr>
        <p:spPr>
          <a:xfrm>
            <a:off x="6210300" y="3242310"/>
            <a:ext cx="904875" cy="132207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8000">
                <a:solidFill>
                  <a:schemeClr val="bg1"/>
                </a:solidFill>
                <a:latin typeface="仿宋" panose="02010609060101010101" charset="-122"/>
                <a:ea typeface="仿宋" panose="02010609060101010101" charset="-122"/>
              </a:rPr>
              <a:t>来</a:t>
            </a:r>
            <a:endParaRPr lang="zh-CN" altLang="en-US" sz="8000">
              <a:solidFill>
                <a:schemeClr val="bg1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1" name="文本框 10" title=""/>
          <p:cNvSpPr txBox="1"/>
          <p:nvPr/>
        </p:nvSpPr>
        <p:spPr>
          <a:xfrm>
            <a:off x="9592310" y="3242310"/>
            <a:ext cx="904875" cy="132207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8000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</a:rPr>
              <a:t>啦</a:t>
            </a:r>
            <a:endParaRPr lang="zh-CN" altLang="en-US" sz="8000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40" presetClass="entr" presetSubtype="0" dur="25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8" presetID="40" presetClass="entr" presetSubtype="0" dur="25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4" presetID="8" presetClass="entr" presetSubtype="16" dur="7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" presetClass="entr" presetSubtype="4" dur="25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10" grpId="0"/>
      <p:bldP spid="11" grpId="0"/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163195" y="163195"/>
            <a:ext cx="11865610" cy="6529070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zh-CN" altLang="en-US" sz="1800">
              <a:latin typeface="Arial" pitchFamily="34" charset="0"/>
              <a:ea typeface="微软雅黑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2715895" y="2865120"/>
            <a:ext cx="7067550" cy="186118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11500">
                <a:solidFill>
                  <a:schemeClr val="bg1"/>
                </a:solidFill>
                <a:latin typeface="Arial" pitchFamily="34" charset="0"/>
                <a:ea typeface="微软雅黑"/>
              </a:rPr>
              <a:t>看</a:t>
            </a:r>
            <a:r>
              <a:rPr lang="en-US" altLang="zh-CN" sz="11500">
                <a:solidFill>
                  <a:schemeClr val="bg1"/>
                </a:solidFill>
                <a:latin typeface="Arial" pitchFamily="34" charset="0"/>
                <a:ea typeface="微软雅黑"/>
              </a:rPr>
              <a:t>     </a:t>
            </a:r>
            <a:r>
              <a:rPr lang="zh-CN" sz="11500">
                <a:solidFill>
                  <a:schemeClr val="bg1"/>
                </a:solidFill>
                <a:latin typeface="Arial" pitchFamily="34" charset="0"/>
                <a:ea typeface="微软雅黑"/>
              </a:rPr>
              <a:t>字</a:t>
            </a:r>
            <a:endParaRPr lang="zh-CN" sz="11500">
              <a:solidFill>
                <a:schemeClr val="bg1"/>
              </a:solidFill>
              <a:latin typeface="Arial" pitchFamily="34" charset="0"/>
              <a:ea typeface="微软雅黑"/>
            </a:endParaRP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0477500" y="12522200"/>
            <a:ext cx="0" cy="0"/>
          </a:xfrm>
          <a:prstGeom prst="rect">
            <a:avLst/>
          </a:prstGeom>
          <a:ln>
            <a:noFill/>
          </a:ln>
        </p:spPr>
      </p:pic>
    </p:spTree>
    <p:custDataLst>
      <p:tags r:id="rId3"/>
    </p:custDataLst>
  </p:cSld>
  <p:clrMapOvr>
    <a:masterClrMapping/>
  </p:clrMapOvr>
  <p:transition advTm="3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163195" y="163195"/>
            <a:ext cx="11865610" cy="6529070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zh-CN" altLang="en-US" sz="1800">
              <a:latin typeface="Arial" pitchFamily="34" charset="0"/>
              <a:ea typeface="微软雅黑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2715895" y="2865120"/>
            <a:ext cx="7067550" cy="186118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11500">
                <a:solidFill>
                  <a:schemeClr val="bg1"/>
                </a:solidFill>
                <a:latin typeface="Arial" pitchFamily="34" charset="0"/>
                <a:ea typeface="微软雅黑"/>
              </a:rPr>
              <a:t>说</a:t>
            </a:r>
            <a:r>
              <a:rPr lang="en-US" altLang="zh-CN" sz="11500">
                <a:solidFill>
                  <a:schemeClr val="bg1"/>
                </a:solidFill>
                <a:latin typeface="Arial" pitchFamily="34" charset="0"/>
                <a:ea typeface="微软雅黑"/>
              </a:rPr>
              <a:t> </a:t>
            </a:r>
            <a:r>
              <a:rPr lang="zh-CN" sz="11500">
                <a:solidFill>
                  <a:schemeClr val="bg1"/>
                </a:solidFill>
                <a:latin typeface="Arial" pitchFamily="34" charset="0"/>
                <a:ea typeface="微软雅黑"/>
              </a:rPr>
              <a:t>颜</a:t>
            </a:r>
            <a:r>
              <a:rPr lang="en-US" altLang="zh-CN" sz="11500">
                <a:solidFill>
                  <a:schemeClr val="bg1"/>
                </a:solidFill>
                <a:latin typeface="Arial" pitchFamily="34" charset="0"/>
                <a:ea typeface="微软雅黑"/>
              </a:rPr>
              <a:t> </a:t>
            </a:r>
            <a:r>
              <a:rPr lang="zh-CN" sz="11500">
                <a:solidFill>
                  <a:schemeClr val="bg1"/>
                </a:solidFill>
                <a:latin typeface="Arial" pitchFamily="34" charset="0"/>
                <a:ea typeface="微软雅黑"/>
              </a:rPr>
              <a:t>色</a:t>
            </a:r>
            <a:endParaRPr lang="zh-CN" sz="11500">
              <a:solidFill>
                <a:schemeClr val="bg1"/>
              </a:solidFill>
              <a:latin typeface="Arial" pitchFamily="34" charset="0"/>
              <a:ea typeface="微软雅黑"/>
            </a:endParaRPr>
          </a:p>
        </p:txBody>
      </p:sp>
    </p:spTree>
    <p:custDataLst>
      <p:tags r:id="rId2"/>
    </p:custDataLst>
  </p:cSld>
  <p:clrMapOvr>
    <a:masterClrMapping/>
  </p:clrMapOvr>
  <p:transition advTm="3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163195" y="163195"/>
            <a:ext cx="11865610" cy="6529070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zh-CN" altLang="en-US" sz="1800">
              <a:latin typeface="Arial" pitchFamily="34" charset="0"/>
              <a:ea typeface="微软雅黑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2715895" y="2762885"/>
            <a:ext cx="6254750" cy="1963420"/>
          </a:xfrm>
          <a:prstGeom prst="rect">
            <a:avLst/>
          </a:prstGeom>
        </p:spPr>
        <p:txBody>
          <a:bodyPr wrap="square">
            <a:no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1500">
                <a:solidFill>
                  <a:schemeClr val="bg1"/>
                </a:solidFill>
                <a:latin typeface="Arial" pitchFamily="34" charset="0"/>
                <a:ea typeface="微软雅黑"/>
              </a:rPr>
              <a:t>准</a:t>
            </a:r>
            <a:r>
              <a:rPr lang="en-US" altLang="zh-CN" sz="11500">
                <a:solidFill>
                  <a:schemeClr val="bg1"/>
                </a:solidFill>
                <a:latin typeface="Arial" pitchFamily="34" charset="0"/>
                <a:ea typeface="微软雅黑"/>
              </a:rPr>
              <a:t>  </a:t>
            </a:r>
            <a:r>
              <a:rPr lang="zh-CN" altLang="en-US" sz="11500">
                <a:solidFill>
                  <a:schemeClr val="bg1"/>
                </a:solidFill>
                <a:latin typeface="Arial" pitchFamily="34" charset="0"/>
                <a:ea typeface="微软雅黑"/>
              </a:rPr>
              <a:t>备</a:t>
            </a:r>
            <a:r>
              <a:rPr lang="en-US" altLang="zh-CN" sz="11500">
                <a:solidFill>
                  <a:schemeClr val="bg1"/>
                </a:solidFill>
                <a:latin typeface="Arial" pitchFamily="34" charset="0"/>
                <a:ea typeface="微软雅黑"/>
              </a:rPr>
              <a:t>  </a:t>
            </a:r>
            <a:r>
              <a:rPr lang="zh-CN" altLang="en-US" sz="11500">
                <a:solidFill>
                  <a:schemeClr val="bg1"/>
                </a:solidFill>
                <a:latin typeface="Arial" pitchFamily="34" charset="0"/>
                <a:ea typeface="微软雅黑"/>
              </a:rPr>
              <a:t>好</a:t>
            </a:r>
            <a:endParaRPr lang="zh-CN" altLang="en-US" sz="11500">
              <a:solidFill>
                <a:schemeClr val="bg1"/>
              </a:solidFill>
              <a:latin typeface="Arial" pitchFamily="34" charset="0"/>
              <a:ea typeface="微软雅黑"/>
            </a:endParaRPr>
          </a:p>
        </p:txBody>
      </p:sp>
    </p:spTree>
    <p:custDataLst>
      <p:tags r:id="rId2"/>
    </p:custDataLst>
  </p:cSld>
  <p:clrMapOvr>
    <a:masterClrMapping/>
  </p:clrMapOvr>
  <p:transition advTm="3000">
    <p:sndAc>
      <p:stSnd>
        <p:snd r:embed="rId3" name="push.wav"/>
      </p:stSnd>
    </p:sndAc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163195" y="163195"/>
            <a:ext cx="11865610" cy="6529070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zh-CN" altLang="en-US" sz="1800">
              <a:latin typeface="Arial" pitchFamily="34" charset="0"/>
              <a:ea typeface="微软雅黑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2"/>
            </p:custDataLst>
          </p:nvPr>
        </p:nvSpPr>
        <p:spPr>
          <a:xfrm>
            <a:off x="3434715" y="3180080"/>
            <a:ext cx="904875" cy="132207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8000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</a:rPr>
              <a:t>戏</a:t>
            </a:r>
            <a:endParaRPr lang="zh-CN" altLang="en-US" sz="8000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3"/>
            </p:custDataLst>
          </p:nvPr>
        </p:nvSpPr>
        <p:spPr>
          <a:xfrm>
            <a:off x="163195" y="163195"/>
            <a:ext cx="5642610" cy="6529070"/>
          </a:xfrm>
          <a:prstGeom prst="rect">
            <a:avLst/>
          </a:prstGeom>
          <a:solidFill>
            <a:schemeClr val="bg1"/>
          </a:solidFill>
        </p:spPr>
        <p:txBody>
          <a:bodyPr>
            <a:no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1800">
                <a:latin typeface="Arial" pitchFamily="34" charset="0"/>
                <a:ea typeface="微软雅黑"/>
              </a:rPr>
              <a:t> </a:t>
            </a:r>
            <a:endParaRPr lang="en-US" altLang="zh-CN" sz="1800">
              <a:latin typeface="Arial" pitchFamily="34" charset="0"/>
              <a:ea typeface="微软雅黑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2656840" y="2564130"/>
            <a:ext cx="904875" cy="255333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8000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</a:rPr>
              <a:t>不要</a:t>
            </a:r>
            <a:r>
              <a:rPr lang="en-US" altLang="zh-CN" sz="8000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</a:rPr>
              <a:t> </a:t>
            </a:r>
            <a:endParaRPr lang="en-US" altLang="zh-CN" sz="8000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0" name="文本框 9" title=""/>
          <p:cNvSpPr txBox="1"/>
          <p:nvPr/>
        </p:nvSpPr>
        <p:spPr>
          <a:xfrm>
            <a:off x="8124190" y="2676525"/>
            <a:ext cx="904875" cy="255333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8000">
                <a:solidFill>
                  <a:schemeClr val="bg1"/>
                </a:solidFill>
                <a:latin typeface="仿宋" panose="02010609060101010101" charset="-122"/>
                <a:ea typeface="仿宋" panose="02010609060101010101" charset="-122"/>
              </a:rPr>
              <a:t>眨眼</a:t>
            </a:r>
            <a:endParaRPr lang="zh-CN" altLang="en-US" sz="8000">
              <a:solidFill>
                <a:schemeClr val="bg1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4"/>
    </p:custDataLst>
  </p:cSld>
  <p:clrMapOvr>
    <a:masterClrMapping/>
  </p:clrMapOvr>
  <p:transition advTm="3000">
    <p:sndAc>
      <p:stSnd>
        <p:snd r:embed="rId5" name="bomb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4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501"/>
                            </p:stCondLst>
                            <p:childTnLst>
                              <p:par>
                                <p:cTn id="16" presetID="11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001"/>
                            </p:stCondLst>
                            <p:childTnLst>
                              <p:par>
                                <p:cTn id="19" presetID="1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6" grpId="0"/>
      <p:bldP spid="2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163195" y="163195"/>
            <a:ext cx="11865610" cy="6529070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zh-CN" altLang="en-US" sz="1800">
              <a:latin typeface="Arial" pitchFamily="34" charset="0"/>
              <a:ea typeface="微软雅黑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2715895" y="2865120"/>
            <a:ext cx="7067550" cy="186118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11500">
                <a:solidFill>
                  <a:schemeClr val="bg1"/>
                </a:solidFill>
                <a:latin typeface="Arial" pitchFamily="34" charset="0"/>
                <a:ea typeface="微软雅黑"/>
              </a:rPr>
              <a:t>各</a:t>
            </a:r>
            <a:r>
              <a:rPr lang="en-US" altLang="zh-CN" sz="11500">
                <a:solidFill>
                  <a:schemeClr val="bg1"/>
                </a:solidFill>
                <a:latin typeface="Arial" pitchFamily="34" charset="0"/>
                <a:ea typeface="微软雅黑"/>
              </a:rPr>
              <a:t>     </a:t>
            </a:r>
            <a:r>
              <a:rPr lang="zh-CN" sz="11500">
                <a:solidFill>
                  <a:schemeClr val="bg1"/>
                </a:solidFill>
                <a:latin typeface="Arial" pitchFamily="34" charset="0"/>
                <a:ea typeface="微软雅黑"/>
              </a:rPr>
              <a:t>位</a:t>
            </a:r>
            <a:endParaRPr lang="zh-CN" sz="11500">
              <a:solidFill>
                <a:schemeClr val="bg1"/>
              </a:solidFill>
              <a:latin typeface="Arial" pitchFamily="34" charset="0"/>
              <a:ea typeface="微软雅黑"/>
            </a:endParaRPr>
          </a:p>
        </p:txBody>
      </p:sp>
    </p:spTree>
    <p:custDataLst>
      <p:tags r:id="rId2"/>
    </p:custDataLst>
  </p:cSld>
  <p:clrMapOvr>
    <a:masterClrMapping/>
  </p:clrMapOvr>
  <p:transition advTm="3000">
    <p:sndAc>
      <p:stSnd>
        <p:snd r:embed="rId3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path" presetSubtype="0" dur="75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73 -0.073 L 0.177 -0.073 L 0.25 0 L 0.25 0.104 L 0.177 0.177 L 0.073 0.177 L 0 0.104 L 0 0 Z" pathEditMode="relative" ptsTypes="">
                                      <p:cBhvr>
                                        <p:cTn id="6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163195" y="163195"/>
            <a:ext cx="11865610" cy="6529070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zh-CN" altLang="en-US" sz="1800">
              <a:latin typeface="Arial" pitchFamily="34" charset="0"/>
              <a:ea typeface="微软雅黑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2"/>
            </p:custDataLst>
          </p:nvPr>
        </p:nvSpPr>
        <p:spPr>
          <a:xfrm>
            <a:off x="3434715" y="3180080"/>
            <a:ext cx="904875" cy="132207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8000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</a:rPr>
              <a:t>戏</a:t>
            </a:r>
            <a:endParaRPr lang="zh-CN" altLang="en-US" sz="8000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3"/>
            </p:custDataLst>
          </p:nvPr>
        </p:nvSpPr>
        <p:spPr>
          <a:xfrm>
            <a:off x="163195" y="163195"/>
            <a:ext cx="5642610" cy="6529070"/>
          </a:xfrm>
          <a:prstGeom prst="rect">
            <a:avLst/>
          </a:prstGeom>
          <a:solidFill>
            <a:schemeClr val="bg1"/>
          </a:solidFill>
        </p:spPr>
        <p:txBody>
          <a:bodyPr>
            <a:no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1800">
                <a:latin typeface="Arial" pitchFamily="34" charset="0"/>
                <a:ea typeface="微软雅黑"/>
              </a:rPr>
              <a:t> </a:t>
            </a:r>
            <a:endParaRPr lang="en-US" altLang="zh-CN" sz="1800">
              <a:latin typeface="Arial" pitchFamily="34" charset="0"/>
              <a:ea typeface="微软雅黑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2656840" y="2768600"/>
            <a:ext cx="904875" cy="255333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8000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</a:rPr>
              <a:t>公主</a:t>
            </a:r>
            <a:r>
              <a:rPr lang="en-US" altLang="zh-CN" sz="8000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</a:rPr>
              <a:t> </a:t>
            </a:r>
            <a:endParaRPr lang="en-US" altLang="zh-CN" sz="8000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0" name="文本框 9" title=""/>
          <p:cNvSpPr txBox="1"/>
          <p:nvPr/>
        </p:nvSpPr>
        <p:spPr>
          <a:xfrm>
            <a:off x="8124190" y="2676525"/>
            <a:ext cx="904875" cy="255333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8000">
                <a:solidFill>
                  <a:schemeClr val="bg1"/>
                </a:solidFill>
                <a:latin typeface="仿宋" panose="02010609060101010101" charset="-122"/>
                <a:ea typeface="仿宋" panose="02010609060101010101" charset="-122"/>
              </a:rPr>
              <a:t>王子</a:t>
            </a:r>
            <a:endParaRPr lang="zh-CN" altLang="en-US" sz="8000">
              <a:solidFill>
                <a:schemeClr val="bg1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1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35885 0.0496296 L 0.461198 -0.0733333 L 0.418177 -0.124352 L 0.478906 -0.116852 L 0.424896 -0.0343519 L 0.319427 0.0616667 L 0.319427 0.0616667" pathEditMode="relative" ptsTypes="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163195" y="163195"/>
            <a:ext cx="11865610" cy="6529070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zh-CN" altLang="en-US" sz="1800">
              <a:latin typeface="Arial" pitchFamily="34" charset="0"/>
              <a:ea typeface="微软雅黑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2715895" y="2865120"/>
            <a:ext cx="7067550" cy="186118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11500">
                <a:solidFill>
                  <a:schemeClr val="bg1"/>
                </a:solidFill>
                <a:latin typeface="Arial" pitchFamily="34" charset="0"/>
                <a:ea typeface="微软雅黑"/>
              </a:rPr>
              <a:t>大</a:t>
            </a:r>
            <a:r>
              <a:rPr lang="en-US" altLang="zh-CN" sz="11500">
                <a:solidFill>
                  <a:schemeClr val="bg1"/>
                </a:solidFill>
                <a:latin typeface="Arial" pitchFamily="34" charset="0"/>
                <a:ea typeface="微软雅黑"/>
              </a:rPr>
              <a:t>   </a:t>
            </a:r>
            <a:r>
              <a:rPr lang="zh-CN" sz="11500">
                <a:solidFill>
                  <a:schemeClr val="bg1"/>
                </a:solidFill>
                <a:latin typeface="Arial" pitchFamily="34" charset="0"/>
                <a:ea typeface="微软雅黑"/>
              </a:rPr>
              <a:t>声</a:t>
            </a:r>
            <a:endParaRPr lang="zh-CN" sz="11500">
              <a:solidFill>
                <a:schemeClr val="bg1"/>
              </a:solidFill>
              <a:latin typeface="Arial" pitchFamily="34" charset="0"/>
              <a:ea typeface="微软雅黑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163195" y="163195"/>
            <a:ext cx="11865610" cy="6529070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zh-CN" altLang="en-US" sz="1800">
              <a:latin typeface="Arial" pitchFamily="34" charset="0"/>
              <a:ea typeface="微软雅黑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2715895" y="2865120"/>
            <a:ext cx="7067550" cy="186118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11500">
                <a:solidFill>
                  <a:schemeClr val="bg1"/>
                </a:solidFill>
                <a:latin typeface="Arial" pitchFamily="34" charset="0"/>
                <a:ea typeface="微软雅黑"/>
              </a:rPr>
              <a:t>说出来</a:t>
            </a:r>
            <a:endParaRPr lang="zh-CN" sz="11500">
              <a:solidFill>
                <a:schemeClr val="bg1"/>
              </a:solidFill>
              <a:latin typeface="Arial" pitchFamily="34" charset="0"/>
              <a:ea typeface="微软雅黑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163195" y="163195"/>
            <a:ext cx="11865610" cy="6529070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zh-CN" altLang="en-US" sz="1800">
              <a:latin typeface="Arial" pitchFamily="34" charset="0"/>
              <a:ea typeface="微软雅黑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2715895" y="2865120"/>
            <a:ext cx="7067550" cy="186118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1500">
                <a:solidFill>
                  <a:schemeClr val="bg1"/>
                </a:solidFill>
                <a:latin typeface="Arial" pitchFamily="34" charset="0"/>
                <a:ea typeface="微软雅黑"/>
              </a:rPr>
              <a:t>3</a:t>
            </a:r>
            <a:endParaRPr lang="en-US" sz="11500">
              <a:solidFill>
                <a:schemeClr val="bg1"/>
              </a:solidFill>
              <a:latin typeface="Arial" pitchFamily="34" charset="0"/>
              <a:ea typeface="微软雅黑"/>
            </a:endParaRPr>
          </a:p>
        </p:txBody>
      </p:sp>
    </p:spTree>
    <p:custDataLst>
      <p:tags r:id="rId2"/>
    </p:custDataLst>
  </p:cSld>
  <p:clrMapOvr>
    <a:masterClrMapping/>
  </p:clrMapOvr>
  <p:transition advTm="2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163195" y="163195"/>
            <a:ext cx="11865610" cy="6529070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zh-CN" altLang="en-US" sz="1800">
              <a:latin typeface="Arial" pitchFamily="34" charset="0"/>
              <a:ea typeface="微软雅黑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2715895" y="2865120"/>
            <a:ext cx="7067550" cy="186118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1500">
                <a:solidFill>
                  <a:schemeClr val="bg1"/>
                </a:solidFill>
                <a:latin typeface="Arial" pitchFamily="34" charset="0"/>
                <a:ea typeface="微软雅黑"/>
              </a:rPr>
              <a:t>2</a:t>
            </a:r>
            <a:endParaRPr lang="en-US" sz="11500">
              <a:solidFill>
                <a:schemeClr val="bg1"/>
              </a:solidFill>
              <a:latin typeface="Arial" pitchFamily="34" charset="0"/>
              <a:ea typeface="微软雅黑"/>
            </a:endParaRPr>
          </a:p>
        </p:txBody>
      </p:sp>
    </p:spTree>
    <p:custDataLst>
      <p:tags r:id="rId2"/>
    </p:custDataLst>
  </p:cSld>
  <p:clrMapOvr>
    <a:masterClrMapping/>
  </p:clrMapOvr>
  <p:transition advTm="3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163195" y="163195"/>
            <a:ext cx="11865610" cy="6529070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zh-CN" altLang="en-US" sz="1800">
              <a:latin typeface="Arial" pitchFamily="34" charset="0"/>
              <a:ea typeface="微软雅黑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2715895" y="2865120"/>
            <a:ext cx="7067550" cy="186118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1500">
                <a:solidFill>
                  <a:schemeClr val="bg1"/>
                </a:solidFill>
                <a:latin typeface="Arial" pitchFamily="34" charset="0"/>
                <a:ea typeface="微软雅黑"/>
              </a:rPr>
              <a:t>1</a:t>
            </a:r>
            <a:endParaRPr lang="en-US" sz="11500">
              <a:solidFill>
                <a:schemeClr val="bg1"/>
              </a:solidFill>
              <a:latin typeface="Arial" pitchFamily="34" charset="0"/>
              <a:ea typeface="微软雅黑"/>
            </a:endParaRPr>
          </a:p>
        </p:txBody>
      </p:sp>
    </p:spTree>
    <p:custDataLst>
      <p:tags r:id="rId2"/>
    </p:custDataLst>
  </p:cSld>
  <p:clrMapOvr>
    <a:masterClrMapping/>
  </p:clrMapOvr>
  <p:transition advTm="2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163195" y="163195"/>
            <a:ext cx="11865610" cy="6529070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zh-CN" altLang="en-US" sz="1800">
              <a:latin typeface="Arial" pitchFamily="34" charset="0"/>
              <a:ea typeface="微软雅黑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2715895" y="2865120"/>
            <a:ext cx="7067550" cy="186118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1500">
                <a:solidFill>
                  <a:srgbClr val="FFFF00"/>
                </a:solidFill>
                <a:latin typeface="Arial" pitchFamily="34" charset="0"/>
                <a:ea typeface="微软雅黑"/>
              </a:rPr>
              <a:t>黄</a:t>
            </a:r>
            <a:endParaRPr lang="zh-CN" altLang="en-US" sz="11500">
              <a:solidFill>
                <a:srgbClr val="FFFF00"/>
              </a:solidFill>
              <a:latin typeface="Arial" pitchFamily="34" charset="0"/>
              <a:ea typeface="微软雅黑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163195" y="163195"/>
            <a:ext cx="11865610" cy="6529070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zh-CN" altLang="en-US" sz="1800">
              <a:latin typeface="Arial" pitchFamily="34" charset="0"/>
              <a:ea typeface="微软雅黑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2715895" y="2865120"/>
            <a:ext cx="7067550" cy="186118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1500">
                <a:solidFill>
                  <a:srgbClr val="00B0F0"/>
                </a:solidFill>
                <a:latin typeface="Arial" pitchFamily="34" charset="0"/>
                <a:ea typeface="微软雅黑"/>
              </a:rPr>
              <a:t>红</a:t>
            </a:r>
            <a:endParaRPr lang="zh-CN" altLang="en-US" sz="11500">
              <a:solidFill>
                <a:srgbClr val="00B0F0"/>
              </a:solidFill>
              <a:latin typeface="Arial" pitchFamily="34" charset="0"/>
              <a:ea typeface="微软雅黑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163195" y="163195"/>
            <a:ext cx="11865610" cy="6529070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zh-CN" altLang="en-US" sz="1800">
              <a:latin typeface="Arial" pitchFamily="34" charset="0"/>
              <a:ea typeface="微软雅黑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2715895" y="2865120"/>
            <a:ext cx="7067550" cy="186118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1500">
                <a:solidFill>
                  <a:srgbClr val="FF0000"/>
                </a:solidFill>
                <a:latin typeface="Arial" pitchFamily="34" charset="0"/>
                <a:ea typeface="微软雅黑"/>
              </a:rPr>
              <a:t>蓝</a:t>
            </a:r>
            <a:endParaRPr lang="zh-CN" altLang="en-US" sz="11500">
              <a:solidFill>
                <a:srgbClr val="FF0000"/>
              </a:solidFill>
              <a:latin typeface="Arial" pitchFamily="34" charset="0"/>
              <a:ea typeface="微软雅黑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163195" y="163195"/>
            <a:ext cx="11865610" cy="6529070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zh-CN" altLang="en-US" sz="1800">
              <a:latin typeface="Arial" pitchFamily="34" charset="0"/>
              <a:ea typeface="微软雅黑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1316990" y="2865120"/>
            <a:ext cx="9721215" cy="186118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11500">
                <a:solidFill>
                  <a:schemeClr val="bg1"/>
                </a:solidFill>
                <a:latin typeface="Arial" pitchFamily="34" charset="0"/>
                <a:ea typeface="微软雅黑"/>
              </a:rPr>
              <a:t>脑子瓦特了吧</a:t>
            </a:r>
            <a:endParaRPr lang="zh-CN" sz="11500">
              <a:solidFill>
                <a:schemeClr val="bg1"/>
              </a:solidFill>
              <a:latin typeface="Arial" pitchFamily="34" charset="0"/>
              <a:ea typeface="微软雅黑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https://d.book118.com/726104132123010031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2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3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4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5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6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20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24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25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26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27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28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29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0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1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2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仿宋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2024-08-30T01:19:33.535</cp:lastPrinted>
  <dcterms:created xsi:type="dcterms:W3CDTF">2024-08-29T17:19:33Z</dcterms:created>
  <dcterms:modified xsi:type="dcterms:W3CDTF">2024-08-29T17:19:35Z</dcterms:modified>
</cp:coreProperties>
</file>