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DA1AE-E413-4DA1-97A7-70715377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BCC2F-B17F-4064-BB8A-386F12E3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EB7BC-780C-4D5F-85DD-D427FC8C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67F78-F545-4BA1-B303-0874BE966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24DF3-9413-4263-AF17-8E8FE6B7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CB448-140F-4D70-9D5E-C283A9E63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5B412-6828-4EE8-A357-0B7B4AEE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8D4C7-4457-4749-88C9-A90EBAD8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C8BA8-ECDA-43D6-866E-CE34C312E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7927-2749-41A5-8427-A94CF4F79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4C963-442F-43A6-BBBA-878895BF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503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《中国民生写实》ppt课件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中国民生现状概览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解决民生问题的国际经验与启示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中国民生现状概览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人口数量庞大，就业形势严峻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中国是世界上人口最多的国家，人口数量庞大，这给就业带来了巨大压力。随着经济结构调整和产业升级，劳动力市场对于高技能人才的需求不断增加，而一些传统行业则面临劳动力过剩的问题。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人口与就业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收入水平稳步提高，消费结构不断升级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随着经济的发展和社会的进步，中国居民的收入水平稳步提高，消费结构也在不断升级。人们对于生活质量的要求越来越高，对于高品质、个性化、多元化的产品和服务的需求不断增加。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收入与消费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住房条件改善，教育资源分布不均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居民的住房条件得到了显著改善，城市化和房地产市场的快速发展使得更多人有了自己的住房。然而，教育资源的分布却存在不均衡的问题，一些地区和群体仍然面临着教育资源短缺和质量不高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住房与教育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中国贫困人口数量庞大，贫困问题仍然是中国面临的重要挑战之一。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贫困问题主要集中在中国的农村地区，特别是西部地区和偏远山区。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贫困问题的主要原因是经济落后、资源匮乏、自然灾害、人口结构等因素。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贫困原因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中国已经建立了全民医保制度，但医疗保障水平仍然存在差异。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833" b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医疗费用高昂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医疗资源不足，尤其是优质医疗资源，导致看病难、看病贵的问题。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医疗费用高昂，给患者家庭带来沉重的经济负担。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中国环境污染问题严重，包括空气污染、水污染、土壤污染等。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99" r="1519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250" r="5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375" b="15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环境污染治理难度大，需要政府、企业和个人共同努力。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治理难度大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部分公众对环境保护的意识不强，缺乏环保行动和参与。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环境意识不强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37" b="5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320" r="6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近年来，中国食品安全事件频发，引发社会广泛关注。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监管力度不够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食品安全监管力度不够，存在监管漏洞和不足。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消费者缺乏辨别能力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消费者对食品安全的知识和辨别能力有限，容易受到不良商家的欺骗。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中国民生政策解读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中国政府致力于减少贫困和提高贫困地区的生活水平，采取了一系列扶贫政策。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通过精准识别贫困人口，采取针对性的扶贫措施，如提供教育、医疗、就业等资源，以帮助贫困人口脱贫。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精准扶贫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通过发展特色产业、支持农村电商等方式，促进贫困地区的经济发展，增加贫困人口的收入。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产业扶贫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对于生活在自然条件恶劣、生态环境脆弱、发展潜力有限的贫困人口，政府采取移民搬迁政策，帮助他们改善生活条件。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移民搬迁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扶贫政策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https://d.book118.com/726105033021010042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2024-09-09T09:01:19.819</cp:lastPrinted>
  <dcterms:created xsi:type="dcterms:W3CDTF">2024-09-09T01:01:19Z</dcterms:created>
  <dcterms:modified xsi:type="dcterms:W3CDTF">2024-09-09T01:01:22Z</dcterms:modified>
</cp:coreProperties>
</file>