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1BEEC-1AC5-416D-8332-9B14D646A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ED749-6A15-42EB-911A-7F83AECC7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BC0CE-F747-4466-8513-F476FB2D2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BDE9F-CC11-4463-B7E3-F89C735A3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005050-2CBE-4FB3-A4FF-569A8BD5B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B4B711-3143-4B22-B73D-F11843AE8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3C77B8-94B0-4F3A-B57C-05DD2B55B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767AD-2D2B-4CD9-AAE3-3C8A8CF6A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974F3-125F-4E47-B2FA-976940924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FFF31-6A65-4E69-85AE-B70515096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F42B6-51CE-41B1-9F3D-D46819209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05145121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肿瘤科查房流程PPT课件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肿瘤科查房概述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查房前的准备工作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查房过程中的注意事项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查房后的工作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肿瘤科查房的特殊要求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肿瘤科查房的案例分享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查房是医生对住院病人进行系统检查、了解病情、观察治疗效果、及时调整治疗方案的过程。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通过查房，医生可以全面了解病人的病情，评估治疗效果，及时发现并处理问题，确保病人得到最佳的治疗效果。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医生进入病房 → 查看病人病历 → 对病人进行体格检查 → 与病人及家属交流 → 总结并制定治疗方案。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询问病人的病情状况、了解病人的治疗过程和效果、观察病人的症状和体征、评估病人的病情状况和预后、与病人及家属沟通病情和治疗方案。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查房的流程和内容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查房前的准备工作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选择合适的查房地点，如病房、医生办公室等，以便于查房和患者交流。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提前规划好查房的时间，确保充足的时间进行查房和讨论。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提前通知参与查房的医生、护士、患者及家属等相关人员，确保他们有足够的时间准备。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通知内容应包括查房的时间、地点、目的和注意事项等。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准备必要的查房用具，如听诊器、血压计、手电筒等。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准备相关的查房资料，如患者的病历、检查报告、治疗方案等，以便于查房时参考和讨论。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准备查房用具和资料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查房过程中的注意事项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在查房过程中，医生应尊重患者的隐私，避免泄露患者的个人信息和病情。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医生应确保查房环境舒适，避免患者感到不适或紧张。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注意患者隐私和舒适度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医生在查房时应仔细观察患者的病情和症状，以便及时发现病情变化。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医生应详细记录患者的病情信息，包括症状、体征、检查结果等，以便进行诊断和治疗。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记录病情信息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注意观察患者的病情和症状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注意与患者和家属的沟通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建立良好沟通关系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医生应与患者和家属建立良好的沟通关系，以获得患者的信任和配合。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提供详细解释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医生应向患者和家属详细解释病情、治疗方案和注意事项，以便患者和家属了解并配合治疗。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https://d.book118.com/726105145121010030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2024-08-28T14:56:28.305</cp:lastPrinted>
  <dcterms:created xsi:type="dcterms:W3CDTF">2024-08-28T06:56:28Z</dcterms:created>
  <dcterms:modified xsi:type="dcterms:W3CDTF">2024-08-28T06:56:30Z</dcterms:modified>
</cp:coreProperties>
</file>