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8802FC2-9E89-4F4F-AF58-0334FFCFA6C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20731-C860-4905-A2AF-07D855E15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38EB7-8363-40F1-9F49-6741F5919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B5BC1-08A4-47AF-8CCF-B6571D9C2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6C5226-9EAB-4E8E-A6D7-5D1510E29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CD7E38-ED29-4F5C-8FAC-5C13156F3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75C152-8146-421F-936F-CBE40FF8A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D2168F-0681-4B03-903E-8848603BE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3A54E-B17D-4E01-B6B9-7F13C34B3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FC0E2-CC89-4A89-9054-6D7BE1C83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10830-3B42-4B18-9593-73A44D608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C1168-3953-4DF4-B0A5-AEC51DDB9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14BFEC2-809D-4333-A0AE-4FF698DB795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0CC0AC04-8BD1-4E51-A14A-22A5ACE5BAC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10515405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地产开盘活动策划书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策划活动背景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确定活动主题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策划活动内容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筹备活动物料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宣传推广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活动执行与总结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活动效果评估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策划活动背景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https://d.book118.com/726105154052010103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地产开盘活动策划书</vt:lpstr>
      <vt:lpstr>目录</vt:lpstr>
      <vt:lpstr>第一章 策划活动背景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2024-09-28T12:45:10.016</cp:lastPrinted>
  <dcterms:created xsi:type="dcterms:W3CDTF">2024-09-28T04:45:10Z</dcterms:created>
  <dcterms:modified xsi:type="dcterms:W3CDTF">2024-09-28T04:45:12Z</dcterms:modified>
</cp:coreProperties>
</file>