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3ABFF-1D80-40E9-B3C6-B715F37B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3E3D1-0D85-410A-8A91-884466F7D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59BB5-4F99-4461-B600-601E20A8C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BE057-35F1-4C1D-ABE7-A61B03BB4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56780-27C4-424D-B362-423011054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FFDAD0-9129-455D-B833-4E1435B8F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90272-912B-4DC6-A963-D21C8D8DB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CA713-B4E6-4441-B9F0-8AA495EC0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8B205-0BAC-4806-8333-1C6D45942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E66FF-7275-476C-A8EF-7CD2E005E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C6B5F-36B4-4B5B-9580-0A6DB73C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10222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93企业规范化管理培训的员工合作与协作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员工合作与协作的重要性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员工合作与协作的基本原则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员工合作与协作的实践方法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员工合作与协作中的挑战与应对策略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员工合作与协作的案例分析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员工合作与协作的培训计划与实施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员工合作与协作的重要性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通过明确的分工，使员工能够专注于自己的专业领域，提高工作效率。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员工之间共享资源，如知识、技能和经验，从而提高整个团队的效率和绩效。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鼓励员工协同工作，共同解决问题，能够快速响应和适应变化。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提升团队整体效率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通过定期的会议、内部论坛等方式，促进员工之间的沟通和交流。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建立沟通渠道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鼓励员工倾听他人的观点和想法，增进相互理解，减少误解和冲突。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在合作中建立信任和尊重，使员工更愿意分享知识和经验，促进团队合作。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加强内部沟通与信任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强调团队精神的重要性，鼓励员工相互支持、共同进步。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营造积极、健康的工作氛围，使员工感到归属和认同。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积极的工作氛围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通过员工合作与协作，传承和弘扬企业的核心价值观和文化。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企业文化的传承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形成良好的企业氛围与文化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员工合作与协作的基本原则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平等尊重，相互信任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每个员工都是企业的重要成员，应受到平等对待和尊重，无论职位高低、背景差异。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尊重多样性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尊重员工的多样性，包括性别、年龄、文化背景等，创造一个包容性的工作环境。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相互信任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员工之间应建立相互信任的关系，相信彼此的能力和诚意，共同为企业目标努力。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责任到人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每个员工应对自己的工作结果负责，确保任务按时、高质量完成。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根据员工的专长和岗位需求，明确各自的职责和分工，避免工作重叠或遗漏。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在分工明确的基础上，员工应积极协作，相互支持，共同解决工作中遇到的问题。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分工明确，责任到人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鼓励员工之间坦诚沟通，分享想法、意见和建议，促进信息的流通和知识的共享。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及时共享与工作相关的信息，确保团队成员了解项目进展、政策变化等重要情况。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共享信息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建立有效的反馈机制，让员工能够及时了解自己的工作表现，不断改进和提高。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开放沟通，共享信息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员工合作与协作的实践方法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定期会议制度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设立定期的团队会议、部门会议等，为团队成员提供交流的平台，及时解决问题，促进信息共享。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鼓励员工积极倾听他人意见，及时给予反馈，形成良好的双向沟通，提高沟通效率。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沟通渠道多样化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建立包括面对面交流、电话、电子邮件、即时通讯工具等多种沟通渠道，确保信息能够快速、准确地传递。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根据团队成员的专业技能和特长，合理分配工作任务和职责，确保每个人都能够发挥自己的优势。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建立清晰的工作流程，明确各个环节的负责人和完成时间，确保项目或任务能够按照计划顺利进行。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制定团队协作的行为准则和规范，包括尊重他人、积极参与、分享知识和经验等，促进团队成员之间的良好合作。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建立协作规范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制定明确的合作规范与流程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https://d.book118.com/726110222112010101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2024-09-25T21:29:59.897</cp:lastPrinted>
  <dcterms:created xsi:type="dcterms:W3CDTF">2024-09-25T13:29:59Z</dcterms:created>
  <dcterms:modified xsi:type="dcterms:W3CDTF">2024-09-25T13:30:02Z</dcterms:modified>
</cp:coreProperties>
</file>