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3325A4-4EE5-4286-99E1-69E8F564AE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0D67F0-CB12-4168-B74C-DCE7505F9B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98C53E-2E22-4595-A02B-693304DAD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A2573D-8874-4CCC-8120-63E0281BB0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BDFBF87-7965-4850-872B-8178E9F5EA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58D783E-3E35-49AA-8B5F-884C778C15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B16F7CB-BF15-440A-A801-B13ABD3ACF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71054C-D7E6-429E-A833-4ED2D31026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A8F744-0E63-418F-A3DE-F39AC9610F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317B04-70F2-46BF-81CA-1F68CD48C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499EFE-9370-4F33-86B8-E4D4AAC518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6111003144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rom芯片故障更换技术</a:t>
            </a:r>
            <a:endParaRPr lang="en-US" sz="4950" b="1">
              <a:solidFill>
                <a:srgbClr val="1B1B1B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3887301" y="4906518"/>
            <a:ext cx="2473866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rgbClr val="1B1B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497278" y="4906518"/>
            <a:ext cx="2419908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rgbClr val="1B1B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2024-01-15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ONE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KEEP VIEW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REPORTING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81391" y="6099640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 rot="5400000">
            <a:off x="-676021" y="2093383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endParaRPr lang="en-US" sz="120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76021" y="4473998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endParaRPr lang="en-US" sz="120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36030" y="172681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endParaRPr lang="en-US" sz="120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36030" y="4107427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endParaRPr lang="en-US" sz="120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36030" y="655576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120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</a:t>
            </a:r>
            <a:endParaRPr lang="en-US" sz="57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录</a:t>
            </a:r>
            <a:endParaRPr lang="en-US" sz="57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CATALOGUE</a:t>
            </a:r>
            <a:endParaRPr lang="en-US" sz="135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引言</a:t>
            </a:r>
            <a:endParaRPr lang="en-US" sz="2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ROM芯片故障诊断</a:t>
            </a:r>
            <a:endParaRPr lang="en-US" sz="2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ROM芯片更换流程</a:t>
            </a:r>
            <a:endParaRPr lang="en-US" sz="2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技术难点与挑战</a:t>
            </a:r>
            <a:endParaRPr lang="en-US" sz="2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案例分析与实践</a:t>
            </a:r>
            <a:endParaRPr lang="en-US" sz="2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结论</a:t>
            </a:r>
            <a:endParaRPr lang="en-US" sz="2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引言</a:t>
            </a:r>
            <a:endParaRPr lang="en-US" sz="45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</a:t>
            </a:r>
            <a:endParaRPr lang="en-US" sz="5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5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824385" y="841294"/>
            <a:ext cx="4968573" cy="5706182"/>
            <a:chOff x="6824385" y="841294"/>
            <a:chExt cx="4968573" cy="5706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/>
            </a:blip>
            <a:srcRect r="1"/>
            <a:stretch>
              <a:fillRect/>
            </a:stretch>
          </p:blipFill>
          <p:spPr>
            <a:xfrm>
              <a:off x="9032810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24385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544638" y="841294"/>
              <a:ext cx="2760148" cy="2760148"/>
            </a:xfrm>
            <a:prstGeom prst="parallelogram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1017623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397964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778306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201" y="1453600"/>
            <a:ext cx="5647282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OM芯片故障更换技术是一种针对只读存储器（ROM）芯片故障进行修复或更换的技术。ROM芯片是一种非易失性存储器，它可以在断电后保持存储的数据。当ROM芯片出现故障时，数据可能会丢失或无法读取，因此需要采取措施进行修复或更换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主题简介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系统稳定性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ROM芯片是计算机系统中的重要组成部分，如果ROM芯片出现故障，可能会导致系统不稳定或崩溃。通过ROM芯片故障更换技术，可以保证系统的稳定性和可靠性。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数据保护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ROM芯片故障可能导致数据丢失或损坏，通过ROM芯片故障更换技术，可以保护数据安全，避免数据丢失或损坏带来的损失。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维护成本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如果ROM芯片出现故障，可能需要更换整个电路板或设备，这会增加维护成本。通过ROM芯片故障更换技术，可以降低维护成本，延长设备使用寿命。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r="-1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b="1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技术重要性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ROM芯片故障诊断</a:t>
            </a:r>
            <a:endParaRPr lang="en-US" sz="45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</a:t>
            </a:r>
            <a:endParaRPr lang="en-US" sz="5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5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由于制造缺陷、过热、过电流等原因，ROM芯片可能损坏。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芯片损坏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数据丢失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r="1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接口故障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r="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由于电源不稳定、电磁干扰或软件错误，ROM芯片中的数据可能丢失。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ROM芯片与主板之间的接口可能出现接触不良、氧化等问题。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常见故障类型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检查芯片表面是否有烧焦、裂纹等明显损坏迹象。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r="1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r="-1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观察法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用正常工作的芯片替换可能存在故障的芯片，以确定是否为芯片本身的问题。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替换法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使用万用表、示波器等工具检测芯片的电源、接地和数据信号是否正常。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检测工具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故障诊断方法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 panose="020f0502020204030204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b="-2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b="-2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b="2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故障诊断工具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万用表</a:t>
              </a:r>
              <a:endPara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用于测量电压、电流和电阻等参数，判断芯片是否正常工作。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示波器</a:t>
              </a:r>
              <a:endPara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用于观察信号波形，判断数据传输是否正常。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编程器</a:t>
              </a:r>
              <a:endPara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用于将新程序写入ROM芯片，修复或替换丢失的数据。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ROM芯片更换流程</a:t>
            </a:r>
            <a:endParaRPr lang="en-US" sz="45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</a:t>
            </a:r>
            <a:endParaRPr lang="en-US" sz="5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540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确定故障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确认ROM芯片故障类型，以便选择合适的更换方案。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工具准备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准备适当的工具，如螺丝刀、焊台、焊锡等，确保能够顺利拆下旧芯片并安装新芯片。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备份数据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在更换ROM芯片之前，务必备份原始芯片中的数据，以防数据丢失。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更换前的准备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r="1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拆下旧芯片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清洁焊盘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安装新芯片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检查焊接质量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更换操作步骤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使用适当的工具，如螺丝刀或焊台，将旧ROM芯片从主板上拆下。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将新ROM芯片放置在焊盘上，确保芯片的引脚与焊盘对齐，然后使用适当的工具进行焊接。</a:t>
            </a:r>
            <a:endParaRPr lang="en-US" sz="1275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使用清洁剂或酒精清洁主板上的焊盘，确保无残留物。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确保焊接点质量良好，无虚焊、漏焊等现象。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https://d.book118.com/726111003144010045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2024-09-14T11:58:11.535</cp:lastPrinted>
  <dcterms:created xsi:type="dcterms:W3CDTF">2024-09-14T03:58:11Z</dcterms:created>
  <dcterms:modified xsi:type="dcterms:W3CDTF">2024-09-14T03:58:13Z</dcterms:modified>
</cp:coreProperties>
</file>