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F75D70-2F25-4F43-891B-B290409A8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CF0E49-3F16-43DA-A66F-1F6F0BBD67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425D5E-3F66-4C72-95FF-A460618A7A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235AC6-BD8D-4EFB-89B4-6E59A6FEC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6E75FA-03B5-4400-936E-6C3117311B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D6AB91-5089-4847-A4E3-16B4FC6CD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53830E-19D8-4994-85A5-47AD22E107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6225E4-0B01-40E5-9179-40B0D222E3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54AA04-F418-47F1-A39A-B2A0FA24E8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AC2251-775E-43FB-BF0A-9599C3012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0297DC-C884-411A-AE4E-404A2068CD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6112124144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人口普查社会实践心得体会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人口普查社会实践过程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人口普查社会实践中的挑战与困难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人口普查社会实践中的收获与成长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人口普查社会实践中的不足与反思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645" r="2964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人口普查是一项重要的国情国力调查，通过收集人口、经济、社会等方面的数据，为国家制定政策提供科学依据。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人口普查背景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通过参与人口普查社会实践，了解国情国力，提高社会责任感和使命感，同时锻炼自己的组织、协调和沟通能力。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本次人口普查社会实践自XXXX年XX月开始，至XXXX年XX月结束，历时XX个月。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本人所在的社区为实践地点，包括社区内的居民家庭、企事业单位等。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实践时间与地点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实践地点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实践时间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人口普查社会实践过程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学习普查方法和技巧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掌握人口普查的基本方法，如入户调查、填写问卷等，以及相关的沟通技巧和注意事项。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制定普查计划和方案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根据普查要求和实际情况，制定合理的普查计划和方案，包括时间、人员、物资等方面的安排。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了解普查目的和意义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明确人口普查的重要性和目的，理解普查数据对国家和社会的价值。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前期准备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083" r="180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填写问卷和记录数据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根据调查结果，认真填写问卷和记录数据，确保信息的准确性和完整性。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确定调查对象和范围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根据普查计划和方案，明确调查的对象和范围，如某个地区、某个年龄段的人群等。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进行入户调查和访谈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按照普查要求，对调查对象进行入户调查和访谈，收集相关信息和数据。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现场调查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数据整理和录入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对收集到的数据进行整理和录入，建立数据库，方便后续的数据分析和处理。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数据分析与挖掘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运用统计学和数据挖掘等方法，对普查数据进行分析和挖掘，揭示人口结构、分布、流动等方面的特点和规律。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数据可视化与报告撰写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将分析结果以图表、地图等形式进行可视化展示，并撰写普查报告，向相关部门和社会公众发布普查结果。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数据整理与分析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人口普查社会实践中的挑战与困难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调查过程中的挑战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人口普查通常需要在特定的时间内完成，时间紧迫，需要在有限的时间内尽可能多地收集准确、全面的数据。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调查时间的限制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在人口普查过程中，调查对象包括不同年龄、性别、职业和文化背景的人群，他们的配合程度和提供信息的准确性各不相同，增加了调查的难度。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调查对象的多样性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调查区域可能涉及城市、乡村、山区、边远地区等，地理环境和社会环境的差异使得调查工作难以统一进行。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调查区域的复杂性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数据量大且复杂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人口普查涉及大量的人口数据，包括个人和家庭的基本信息、迁移、就业、教育等多方面的内容，数据处理的难度和工作量都非常大。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数据质量难以保证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由于调查过程中可能存在漏报、误报等情况，导致收集到的数据质量参差不齐，需要进行严格的数据清洗和校验。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数据分析方法的挑战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针对不同的问题和目标，需要选择合适的数据分析方法和技术。在人口普查数据分析中，常用的统计分析方法可能无法处理如此复杂和大规模的数据，需要借助更高级的数据分析技术。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数据处理与分析中的困难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https://d.book118.com/726112124144010053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2024-09-20T10:58:58.105</cp:lastPrinted>
  <dcterms:created xsi:type="dcterms:W3CDTF">2024-09-20T02:58:58Z</dcterms:created>
  <dcterms:modified xsi:type="dcterms:W3CDTF">2024-09-20T02:59:00Z</dcterms:modified>
</cp:coreProperties>
</file>