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5C759-8993-4A37-8DE7-F4A81557A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6585-9662-494B-8293-7D020C002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61063-0D09-4B55-8880-CE16E473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1FF26-9BA5-4726-BA2C-077062610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E34941-0D6C-42E3-AA23-4A56390F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03B10-3BFC-4131-A40D-C54045F4C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ABAC60-EB5B-456F-A804-6C7124D1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AD209-36C3-428F-9DB4-39B519C1D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B0DBA-E379-48F5-843B-9F18B50A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52523-8A9B-472E-B98C-A49B36C22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8C405-ECD8-414D-A664-D1400E50F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1400521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年度科室护理工作总结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本年度科室共有护理人员XX名，包括护士长XX名，护士XX名。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护理人员资质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所有护理人员均具备相关资质，其中高级职称XX名，中级职称XX名，初级职称XX名。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本年度共组织护理人员参加培训XX次，包括护理技能培训、护理安全培训等。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本年度共完成护理病历记录XX份，其中危重病人护理记录XX份。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护理工作时间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护理工作量分布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本年度护理人员平均工作时间为每周XX小时，其中加班时间平均每周XX小时。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本年度护理工作量主要集中在病房护理、手术室护理和急诊护理等领域。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护理工作量统计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通过调查问卷和患者反馈，本年度患者对护理工作的满意度为XX%。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本年度共发生护理差错XX起，差错率为XX%。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根据医生、护士和患者反馈，本年度护理效果评估为良好。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本年度科室涌现出一批优秀的护理人员，他们具备高度的责任心和专业的护理技能，为患者提供优质的护理服务。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优秀护理人员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科室形成了一支高效协作的团队，成员之间互相支持、配合默契，大大提高了工作效率。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优秀护理人员和团队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科室积极引进先进的护理技术，如智能化护理系统，提高了护理工作的准确性和效率。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针对患者的不同需求，科室推行了个性化护理方案，使患者得到更加贴心、细致的护理。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科室定期开展患者满意度调查，收集患者对护理工作的意见和建议。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定期满意度调查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根据调查结果，科室及时调整和改进护理工作，有效提升了患者的满意度。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工作挑战与解决方案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https://d.book118.com/726114005211010043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2024-09-11T19:35:34.700</cp:lastPrinted>
  <dcterms:created xsi:type="dcterms:W3CDTF">2024-09-11T11:35:34Z</dcterms:created>
  <dcterms:modified xsi:type="dcterms:W3CDTF">2024-09-11T11:35:36Z</dcterms:modified>
</cp:coreProperties>
</file>