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3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0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BB200-EE2C-47F8-9A77-9EB149421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71C51-3F97-4AAC-92DC-00A02B642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F6F61-3C1F-4A4B-BC18-99E9B7508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17E68-E810-438C-9610-15BC78DEA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754955-B8DC-4960-B0B9-42FABC108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0F7CEF-DD1F-4A0A-B61F-DC787A6F5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CE7A31-E35E-426B-A182-DA2A87180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AE0C3-A374-4AF0-AA54-E8F3B8FF2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C3236-556A-48FA-B981-F2B27F3C3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92A86-18B5-4F17-8353-8FFDC006C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47198-EE2C-4144-B0BD-501E819E6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125" r:id="rId2"/>
    <p:sldLayoutId id="2147484126" r:id="rId3"/>
    <p:sldLayoutId id="2147484127" r:id="rId4"/>
    <p:sldLayoutId id="2147484128" r:id="rId5"/>
    <p:sldLayoutId id="2147484129" r:id="rId6"/>
    <p:sldLayoutId id="2147484130" r:id="rId7"/>
    <p:sldLayoutId id="2147484131" r:id="rId8"/>
    <p:sldLayoutId id="2147484132" r:id="rId9"/>
    <p:sldLayoutId id="2147484133" r:id="rId10"/>
    <p:sldLayoutId id="214748413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1412105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房地产营销管控关键点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市场研究与定位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营销策略制定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销售过程管理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客户服务与关系维护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风险防范与控制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市场研究与定位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目标客户群体分析</a:t>
            </a:r>
            <a:endParaRPr lang="zh-CN" altLang="en-US"/>
          </a:p>
        </p:txBody>
      </p:sp>
      <p:sp>
        <p:nvSpPr>
          <p:cNvPr id="104890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目标客户群体定义：明确目标客户群体的特征和需求，包括年龄、性别、职业、收入等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目标客户群体行为分析：了解目标客户群体的购买行为和决策过程，包括购房目的、购房偏好、购房决策过程等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目标客户群体需求分析：深入了解目标客户群体的需求和痛点，包括购房需求、居住需求、投资需求等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目标客户群体市场细分：根据目标客户群体的特征和需求，将市场划分为不同的细分市场，以便更好地满足客户需求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489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确定竞争对手范围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分析竞争对手的市场份额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了解竞争对手的产品特点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6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分析竞争对手的营销策略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市场趋势与政策环境研究</a:t>
            </a:r>
            <a:endParaRPr lang="zh-CN" altLang="en-US"/>
          </a:p>
        </p:txBody>
      </p:sp>
      <p:sp>
        <p:nvSpPr>
          <p:cNvPr id="104900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政策环境：了解国家及地方政府的政策法规，分析对房地产市场的影响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市场趋势：研究市场需求、供应情况、价格走势等，预测未来市场变化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竞争环境：分析竞争对手的营销策略、产品特点等，制定相应的应对措施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目标客户：明确目标客户群体，了解其需求和购买行为，为产品定位提供依据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营销策略制定</a:t>
            </a:r>
            <a:endParaRPr lang="zh-CN" altLang="en-US"/>
          </a:p>
        </p:txBody>
      </p:sp>
      <p:sp>
        <p:nvSpPr>
          <p:cNvPr id="104904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品牌建设与推广</a:t>
            </a:r>
            <a:endParaRPr lang="zh-CN" altLang="en-US"/>
          </a:p>
        </p:txBody>
      </p:sp>
      <p:sp>
        <p:nvSpPr>
          <p:cNvPr id="104909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品牌定位：明确目标客户群体，塑造独特品牌形象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品牌传播：通过广告、公关、社交媒体等多种渠道推广品牌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品牌活动：举办线上线下活动，增强品牌知名度和美誉度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合作伙伴：与相关行业合作伙伴共同推广品牌，扩大影响力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价格策略制定</a:t>
            </a:r>
            <a:endParaRPr lang="zh-CN" altLang="en-US"/>
          </a:p>
        </p:txBody>
      </p:sp>
      <p:sp>
        <p:nvSpPr>
          <p:cNvPr id="10491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定价目标：确定定价目标，如利润最大化、市场份额最大化等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成本分析：分析产品的成本，包括固定成本和变动成本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竞争分析：了解竞争对手的价格策略，以及市场上的平均价格水平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价格策略选择：根据定价目标、成本分析和竞争分析，选择合适的价格策略，如渗透定价、撇脂定价等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渠道策略选择</a:t>
            </a:r>
            <a:endParaRPr lang="zh-CN" altLang="en-US"/>
          </a:p>
        </p:txBody>
      </p:sp>
      <p:sp>
        <p:nvSpPr>
          <p:cNvPr id="10492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线上渠道：利用互联网平台进行营销推广，如社交媒体、搜索引擎优化等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线下渠道：通过传统渠道如房产中介、开发商合作等，进行销售和推广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多元化渠道：结合线上和线下渠道，进行多渠道营销，提高曝光度和销售量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精准定位：根据目标客户的需求和特点，选择合适的渠道进行精准营销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销售过程管理</a:t>
            </a:r>
            <a:endParaRPr lang="zh-CN" altLang="en-US"/>
          </a:p>
        </p:txBody>
      </p:sp>
      <p:sp>
        <p:nvSpPr>
          <p:cNvPr id="104927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销售流程设计与优化</a:t>
            </a:r>
            <a:endParaRPr lang="zh-CN" altLang="en-US"/>
          </a:p>
        </p:txBody>
      </p:sp>
      <p:sp>
        <p:nvSpPr>
          <p:cNvPr id="10493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明确销售目标与策略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优化销售流程，提高效率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定期评估与调整销售策略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制定详细销售计划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销售团队培训与激励</a:t>
            </a:r>
            <a:endParaRPr lang="zh-CN" altLang="en-US"/>
          </a:p>
        </p:txBody>
      </p:sp>
      <p:sp>
        <p:nvSpPr>
          <p:cNvPr id="10493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培训内容：产品知识、销售技巧、客户服务等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培训方式：线上培训、线下培训、实战演练等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激励措施：提成、奖金、晋升机会等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团队建设：团队文化、团队合作、团队沟通等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https://d.book118.com/726114121050010050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Wingdings</vt:lpstr>
      <vt:lpstr>宋体</vt:lpstr>
      <vt:lpstr>Office Theme</vt:lpstr>
      <vt:lpstr>房地产营销管控关键点</vt:lpstr>
      <vt:lpstr>目录</vt:lpstr>
      <vt:lpstr>添加章节标题</vt:lpstr>
      <vt:lpstr>市场研究与定位</vt:lpstr>
      <vt:lpstr>PowerPoint Presentation</vt:lpstr>
      <vt:lpstr>目标客户群体分析</vt:lpstr>
      <vt:lpstr>竞争对手分析</vt:lpstr>
      <vt:lpstr>市场趋势与政策环境研究</vt:lpstr>
      <vt:lpstr>营销策略制定</vt:lpstr>
      <vt:lpstr>PowerPoint Presentation</vt:lpstr>
      <vt:lpstr>品牌建设与推广</vt:lpstr>
      <vt:lpstr>价格策略制定</vt:lpstr>
      <vt:lpstr>渠道策略选择</vt:lpstr>
      <vt:lpstr>销售过程管理</vt:lpstr>
      <vt:lpstr>PowerPoint Presentation</vt:lpstr>
      <vt:lpstr>销售流程设计与优化</vt:lpstr>
      <vt:lpstr>销售团队培训与激励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2024-09-15T11:17:10.273</cp:lastPrinted>
  <dcterms:created xsi:type="dcterms:W3CDTF">2024-09-15T03:17:10Z</dcterms:created>
  <dcterms:modified xsi:type="dcterms:W3CDTF">2024-09-15T03:17:12Z</dcterms:modified>
</cp:coreProperties>
</file>