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53DF90-EF5D-4C00-B00E-3C225A2EB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33FC79-1557-4A8F-B478-78F49439A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41EEF6-7B84-4BFB-AB0D-5FACC6EC2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4A5427-0ABF-46D9-B175-D7E026069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3D09A1-1A22-4C1D-A3CF-93E7B44CF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8E32CD-7B19-4DF6-BF3C-E2561808A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44FDC0-9FA3-4058-B134-2EDEAB029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DFAE4F-D375-4620-BF1B-1F78A766F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FD995C-8A24-4A1F-BA2F-91F229970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F98D20-0CBB-4EF4-BB63-05D2CA34A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F6B9ED-B285-4D03-B5CE-AE43DB557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611520401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《网络信息服务》课件</a:t>
            </a:r>
            <a:endParaRPr lang="en-US" sz="51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2025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2024-01-17</a:t>
            </a:r>
            <a:endParaRPr lang="en-US" sz="2025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27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网络信息服务概述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网络信息服务类型与特点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网络信息服务平台与工具介绍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网络信息安全与隐私保护策略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网络信息服务质量评价与改进方法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未来发展趋势预测与挑战应对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网络信息服务概述</a:t>
            </a:r>
            <a:endParaRPr lang="en-US" sz="38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7650" b="1">
              <a:solidFill>
                <a:schemeClr val="l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CATALOGUE</a:t>
            </a:r>
            <a:endParaRPr lang="en-US" sz="1500" b="1">
              <a:solidFill>
                <a:schemeClr val="accent1">
                  <a:lumMod val="7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定义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网络信息服务是指通过互联网等信息技术手段，为用户提供各类信息资源和服务的活动。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发展历程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自20世纪90年代互联网兴起以来，网络信息服务经历了从简单的信息发布、检索到复杂的交互式服务、个性化推荐等阶段，不断满足用户日益增长的信息需求。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000" r="19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定义与发展历程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当前，网络信息服务行业已经成为全球范围内的重要产业之一，涵盖了搜索引擎、社交媒体、电子商务、在线教育、在线医疗等多个领域。随着5G、人工智能等技术的不断发展，行业创新不断涌现。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行业现状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未来，网络信息服务行业将继续保持快速增长，呈现出以下趋势：一是信息内容更加丰富多样；二是服务形式更加智能化、个性化；三是行业监管更加规范严格；四是跨界融合更加深入广泛。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前景分析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行业现状及前景分析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《中华人民共和国网络安全法》、《中华人民共和国电子商务法》等相关法律法规为网络信息服务提供了基本的法律保障和规范。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法律法规</a:t>
            </a:r>
            <a:endParaRPr lang="en-US" sz="201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近年来，国家出台了一系列政策文件，如《关于促进“互联网+社会服务”发展的意见》、《关于加快培育和发展战略性新兴产业的决定》等，旨在推动网络信息服务行业的健康有序发展。这些政策文件强调了加强行业监管、促进跨界融合、鼓励创新等方面的内容。</a:t>
            </a:r>
            <a:endParaRPr lang="en-US" sz="15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政策解读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相关法律法规与政策解读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网络信息服务类型与特点</a:t>
            </a:r>
            <a:endParaRPr lang="en-US" sz="38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7650" b="1">
              <a:solidFill>
                <a:schemeClr val="l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CATALOGUE</a:t>
            </a:r>
            <a:endParaRPr lang="en-US" sz="1500" b="1">
              <a:solidFill>
                <a:schemeClr val="accent1">
                  <a:lumMod val="7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通过特定的检索算法和工具，从海量的网络信息中快速、准确地获取用户所需信息的过程。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信息检索定义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信息检索服务类型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信息检索服务特点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包括全文检索、目录检索、元数据检索等。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高效性、准确性、个性化等。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信息检索类服务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通过特定的算法和工具，从大量的、不完全的、有噪声的、模糊的数据中，提取出隐含在其中的、人们事先不知道的、但又是潜在有用的信息和知识的过程。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数据挖掘定义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包括关联规则挖掘、分类与预测、聚类分析、时间序列分析等。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数据挖掘与分析服务类型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预测性、决策支持、可视化等。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数据挖掘与分析服务特点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数据挖掘与分析类服务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 panose="020f0502020204030204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787" b="1478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800" r="380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云计算与大数据技术应用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云计算定义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一种基于互联网的计算方式，通过这种方式，共享的软硬件资源和信息可以按需提供给计算机和其他设备。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大数据技术应用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通过云计算平台，对海量数据进行存储、处理和分析，挖掘数据价值，提供决策支持。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云计算与大数据服务特点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弹性扩展、按需付费、高可用性等。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 panose="020f0502020204030204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92" b="259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281" b="228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281" b="528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人工智能辅助信息服务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人工智能定义：研究、开发用于模拟、延伸和扩展人的智能的理论、方法、技术及应用系统的一门新的技术科学。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人工智能辅助信息服务类型：包括智能问答、智能推荐、自然语言处理等。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人工智能辅助信息服务特点：智能化、个性化、交互性等。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网络信息服务平台与工具介绍</a:t>
            </a:r>
            <a:endParaRPr lang="en-US" sz="38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7650" b="1">
              <a:solidFill>
                <a:schemeClr val="l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CATALOGUE</a:t>
            </a:r>
            <a:endParaRPr lang="en-US" sz="1500" b="1">
              <a:solidFill>
                <a:schemeClr val="accent1">
                  <a:lumMod val="7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通过爬虫程序收集网页信息，建立索引数据库，根据用户查询匹配相关结果。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搜索引擎工作原理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选择与网页内容相关的关键词，合理布局在标题、描述、正文等位置，提高网页在搜索引擎中的排名。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关键词优化技巧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458" r="12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优化网站内部链接结构，提高用户体验和搜索引擎爬虫的抓取效率。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网站结构优化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搜索引擎原理及优化技巧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社交媒体概述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介绍社交媒体的定义、分类及在信息服务中的作用。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社交媒体营销策略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分析目标受众，制定内容营销计划，选择合适的社交媒体平台进行推广。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社交媒体数据分析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利用社交媒体数据分析工具，监测营销活动效果，优化策略。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社交媒体在信息服务中应用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数据库检索技巧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讲解数据库检索的基本方法，如关键词选择、检索式构建等。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学术资源获取与整理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介绍如何从数据库中获取学术资源，并进行整理、分析和利用。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学术资源数据库介绍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概述学术资源数据库的种类、特点及在信息服务中的重要性。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63" r="156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学术资源数据库使用方法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73" r="7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推荐一些综合性的信息服务平台，如中国国家数字图书馆、中国知网等，提供全面的信息资源服务。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综合性信息服务平台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推荐一些针对特定行业的信息服务平台，如医药行业的丁香园、法律行业的法信等，提供专业化的信息资源服务。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行业性信息服务平台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推荐一些地方性的信息服务平台，如各省市的图书馆、博物馆等，提供具有地域特色的信息资源服务。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地方性信息服务平台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专业化信息服务平台推荐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https://d.book118.com/726115204010010042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2024-09-09T06:06:38.295</cp:lastPrinted>
  <dcterms:created xsi:type="dcterms:W3CDTF">2024-09-08T22:06:38Z</dcterms:created>
  <dcterms:modified xsi:type="dcterms:W3CDTF">2024-09-08T22:06:40Z</dcterms:modified>
</cp:coreProperties>
</file>