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C84DA-9E6E-460A-9B2E-A7FBB4205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F0D7E-0E81-46A3-9105-A7E3D2594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CB4D7-EB81-4DB2-8222-F1EEEA312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EFE3E-4C48-4661-96BE-B150B14A6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DA0411-E025-4300-A23B-DDAFD2262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9CE385-EF9B-4F21-B44A-D0BC8DB07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ABD5F4-7133-42A1-AB60-7686EAC66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CF545-3AEA-4E20-B40A-11B5FA98E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02E84-FC38-443B-A1D7-9853A12EB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07F29-AB78-4ECF-B571-E87F7DA0F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44573-AF88-47E0-9705-A13563B25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2011414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人生感言语录26条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人生目标与追求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自我成长与提升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情感与心态调整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社会责任与担当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这些语录汇集了众多智者的思考与领悟，旨在传递人生的智慧，给予读者深刻的启示与指导。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传递智慧与启示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语录来源于不同领域和背景的人物，他们通过自身的经历和观察，提炼出宝贵的人生经验和感悟，与读者分享。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分享经验与感悟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这些语录往往言简意赅，富有哲理，能够激发读者的思考和自我反思，引导人们更深入地探索人生的意义和价值。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激发思考与反思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语录中包含了来自历史名人、文化巨匠、思想家等的名言警句，他们的话语具有广泛的影响力和深刻的内涵。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名人名言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从经典的文学作品中摘录出的语句，这些作品经过时间的沉淀和读者的检验，具有高度的艺术价值和思想深度。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收集自民间的谚语和俗语，它们凝结了广大人民的智慧和经验，以简单直白的方式传达了人生的道理。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民间谚语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部分语录来自于普通人的个人感悟和体会，这些话语虽然朴实无华，但却蕴含着真挚的情感和深刻的生活体验。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个人感悟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语录来源与选择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人生目标与追求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制定具体可行的计划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将人生目标分解为短期、中期和长期目标，并为每个阶段制定具体可行的计划。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保持目标的灵活性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随着时间和环境的变化，适时调整人生目标，保持目标的现实性和可实现性。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寻找内心真正的渴望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深入了解自己的兴趣、价值观和天赋，从而确定真正符合个人内心渴望的人生目标。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明确人生目标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不断学习和成长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通过不断学习和提升自己的能力，为实现人生目标积累更多的经验和技能。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保持积极的心态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积极面对生活中的挑战和困难，将困难视为成长的机会，以乐观的心态追求人生目标。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持续自我激励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通过自我激励，不断激发内在动力，保持对人生目标的持续追求。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坚持不懈追求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勇于面对挑战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将挑战视为成长的机会，勇于面对并克服生活中的困难和挑战。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寻求帮助和支持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在遇到困难时，积极寻求他人的帮助和支持，共同解决问题。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培养适应能力和韧性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通过培养适应能力和韧性，更好地应对生活中的变化和挑战，坚持追求人生目标。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面对困难与挑战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自我成长与提升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活到老，学到老，不断汲取新知识，提升自己的综合素质。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经常回顾自己的学习和工作经历，总结经验教训，不断改进提高。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勇于尝试新事物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敢于挑战自己，尝试新事物，培养自己的创新能力和适应能力。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不断学习进步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合理安排时间，做到高效工作，快乐生活。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8" r="9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17" b="1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注重饮食运动，保持良好的作息和心态，拥有健康的身体。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保持乐观向上的心态，勇于面对挑战和困难，不断提升自己的抗压能力。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学会换位思考，从不同角度看待问题，拓展自己的思维边界。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605" r="2060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125" r="14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多角度思考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了解国内外新闻时事，关注社会热点话题，提升自己的社会责任感。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关注时事热点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多与不同领域的人交流合作，碰撞出思想的火花，拓展自己的视野和思维方式。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跨领域交流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拓展视野和思维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人际关系与沟通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https://d.book118.com/726120114144010053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2024-09-20T11:00:30.542</cp:lastPrinted>
  <dcterms:created xsi:type="dcterms:W3CDTF">2024-09-20T03:00:30Z</dcterms:created>
  <dcterms:modified xsi:type="dcterms:W3CDTF">2024-09-20T03:00:32Z</dcterms:modified>
</cp:coreProperties>
</file>