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B8F2A-D9D3-4736-BC88-BCADB19EE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31E92-C3AA-452F-9A8E-A85782244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BDF65-80CC-46BB-9C6A-D6057F29D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CA95C-C342-4C5E-ACA1-C52EF172E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3ACA68-541D-4443-80AE-4D82312C0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580E0A-0983-4293-B0F7-46128A4BC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1C8382-57CC-4332-A2DD-58552CA69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3969F-CCFE-47E4-B722-47D45CE62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B1E0D-163E-4A1B-9B0D-70E08826E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3A190-69F4-4B74-A27F-331214DF8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9F2E0-AA47-4201-A610-011E687D5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2121522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学校冬令营活动策划方案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活动宣传与招生策略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活动预算与费用管理方案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045" b="604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冬令营活动意义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提升学生综合素质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通过冬令营活动，让学生在轻松愉快的氛围中学习新知识、新技能，提升综合素质。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培养学生团队协作精神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活动中的团队合作环节有助于培养学生的团队协作精神，增强集体荣誉感。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拓展学生视野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走出校园，接触社会，让学生更直观地了解社会，拓展视野，增长见识。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“冬日暖阳，快乐成长”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0188" b="3018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本次活动主题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本校在校学生，年级不限。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参与人群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学生希望通过冬令营活动结交新朋友、拓展视野、提升综合素质；家长希望孩子在安全、有趣的环境中度过一个有意义的假期。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目标参与人群及需求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活动起始与结束时间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明确活动的开始和结束时间，确保所有参与者能够合理安排行程。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每日活动安排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详细规划每天的活动时间表，包括起床、早餐、上课、午餐、午休、下午活动、晚餐、晚间活动等环节，确保活动有序进行。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应急时间预留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为应对可能出现的意外情况，预留一定的应急时间，确保活动的顺利进行。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选择适合冬令营活动的场地，如学校体育馆、操场、教室等，确保场地安全、宽敞、明亮。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根据活动需求，合理规划场地布局，如教学区、休息区、餐饮区等，确保各区域功能明确，互不干扰。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提前检查场地设施是否完善，如照明、通风、供暖等，确保参与者能够在舒适的环境中进行活动。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设施准备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活动地点选择及布局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餐饮安排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选择卫生条件良好的餐厅或配餐公司，提供营养均衡、口味多样的餐食，确保参与者饮食健康。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特殊需求处理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针对有特殊饮食需求的参与者，提前沟通并安排相应的餐饮，以满足不同需求。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住宿条件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根据参与者人数和需求，提前预订足够的住宿房间，确保房间干净、整洁、安全。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住宿和餐饮安排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组织营员前往滑雪场，学习滑雪基本技巧，感受冰雪运动的乐趣。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滑雪体验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在雪地进行徒步活动，锻炼营员体能和意志力，培养团队协作精神。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雪地徒步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分组进行冰壶比赛，培养营员团队协作和竞技精神，提高身体协调性。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冰壶比赛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户外运动项目设置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艺术创作课程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组织绘画、手工等艺术创作课程，培养营员审美能力和创造力。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语言学习课程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提供英语、法语等语言学习课程，提高营员语言水平和跨文化交流能力。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冬令营主题讲座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邀请专家学者进行主题讲座，拓宽营员知识面，提高综合素质。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室内培训课程安排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375" r="19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国际交流晚会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邀请来自不同国家的营员参加国际交流晚会，促进跨文化交流和友谊建立。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民俗文化体验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组织营员参观当地博物馆、民俗村等，了解当地历史文化和民俗风情。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节日庆祝活动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举办圣诞节、元旦等节日庆祝活动，让营员感受异国文化氛围。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文化交流活动组织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活动宣传与招生策略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宣传渠道选择及推广计划制定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与相关教育机构、社区中心等合作，在其平台上发布冬令营活动信息，共同推广活动。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合作机构推广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利用学校官方社交媒体账号（如微信公众号、微博等）发布冬令营活动信息，同时鼓励学生和家长在朋友圈分享，扩大宣传覆盖面。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社交媒体推广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在学校内举办宣讲会，详细介绍冬令营的活动内容、特色及意义，吸引学生和家长的兴趣。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校园宣讲会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https://d.book118.com/726121215220010045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2024-09-14T18:50:19.924</cp:lastPrinted>
  <dcterms:created xsi:type="dcterms:W3CDTF">2024-09-14T10:50:19Z</dcterms:created>
  <dcterms:modified xsi:type="dcterms:W3CDTF">2024-09-14T10:50:22Z</dcterms:modified>
</cp:coreProperties>
</file>