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A013CA6-7331-4586-9376-F547AC0961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2DE0C2-4B30-4D21-A8C6-4F9F11F174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F222B8F-66C5-469C-BE6B-E0B88BEDC7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E5F8839-212C-47AB-A362-1869B34269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059CE8C-8FAB-4E0D-9B0D-9A900E5D652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7A73345-3B78-4152-B537-74CD0CBAF66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C07C3F-98CE-4B13-B060-C557D9828AC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B48AC6-4E8A-4975-A9AD-83F90A1FD9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1F0D02-8718-4A23-AAC5-503B7A2DF1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A5A626-6B45-415A-9909-CB3054CC8F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481E49-83C7-4E1B-9281-84E87403AD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6123055030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手术室护理业务查房</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手术室护理业务查房概述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手术室护理业务查房内容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手术室护理业务查房方法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手术室护理业务查房案例分析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手术室护理业务查房效果评估</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手术室护理业务查房概述</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90" r="32590"/>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手术室护理业务查房是指由资深护士或护理专家对手术室护理工作进行现场检查、评估和指导，以确保手术室护理质量的过程。</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通过查房，发现和纠正手术室护理工作中存在的问题，提高手术室护理质量，保障患者的安全和舒适。</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准备阶段</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查房前，需要对手术室进行全面清洁和消毒，确保环境卫生符合标准。同时，需要准备好相关资料和工具，如手术器械、药品、护理记录等。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进行阶段</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查房时，由资深护士或护理专家带领，对手术室护理工作进行现场检查和评估。重点检查手术室环境、设备、药品、人员操作等方面，并记录存在的问题和不足之处。</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总结阶段</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查房结束后，需要对存在的问题进行汇总和分析，制定改进措施，并反馈给相关人员。同时，需要定期对手术室护理工作进行复查，确保改进措施得到有效执行。</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查房流程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在查房过程中，需要尊重患者的隐私和尊严，避免泄露患者个人信息和病情。</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尊重隐私</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遵守无菌原则</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750" r="1675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注意安全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手术室是高风险的洁净环境，查房时需要遵守无菌原则，避免交叉感染。</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在查房过程中，需要关注患者的安全和舒适，及时发现和纠正存在的安全隐患。</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查房注意事项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手术室护理业务查房内容</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合理规划手术室布局，确保手术室空气流通、安静、清洁，有利于手术的顺利进行。</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手术室布局</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根据手术需求，配置相应的手术器械、仪器和设备，确保手术过程中的安全和效率。</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手术设备配置</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定期对手术室环境进行彻底清洁和消毒，确保手术室的卫生质量符合标准。</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消毒与清洁</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手术室环境与设备</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负责手术前的准备、手术过程中的护理配合以及手术后的整理工作。</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护士职责</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负责手术的实施，确保手术过程的安全、准确和高效。</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医生职责</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如麻醉师、护理员等，各自承担相应的职责，共同完成手术任务。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其他人员职责</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手术室人员配置与职责</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98" b="269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3338" b="33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635" b="26635"/>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手术室感染控制</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感染预防措施</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采取严格的感染预防措施，如手卫生、戴口罩和手套、使用一次性医疗用品等，降低手术过程中的感染风险。</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消毒与灭菌</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对手术器械、仪器和设备进行彻底的消毒和灭菌，确保无菌状态，防止交叉感染。</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术后处理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手术后及时清理和处置医疗废物，对手术室进行彻底清洁和消毒，确保手术室的卫生质量。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手术室护理业务查房方法</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https://d.book118.com/726123055030010040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63</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2024-09-06T08:34:52.188</cp:lastPrinted>
  <dcterms:created xsi:type="dcterms:W3CDTF">2024-09-06T00:34:52Z</dcterms:created>
  <dcterms:modified xsi:type="dcterms:W3CDTF">2024-09-06T00:34:54Z</dcterms:modified>
</cp:coreProperties>
</file>