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206CA6-26FB-454A-9811-875C61CD04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20DE2F-9531-4D23-B741-F62BAF9D02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6A61D1-A470-42C6-85A6-33F71AE8E7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C10453-8622-452D-9B4A-6CA6872548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3FCBA4-8894-4E3B-B8B3-A943BB9A89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C4C2CA4-E455-4568-A0FF-583EE9DE0D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9B30020-6B81-476C-95EB-83813B0A2D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00BD7F-6D87-4257-9441-0D0E2BDC97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2105A3-79B2-40B1-A092-E2151D8946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855E10-FAAA-4796-BEB5-071C556EBC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3ACCF3-0EC4-4CA3-A919-82C7C7F889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6124041032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食品生产过程的管理与控制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汇报时间：2024-01-16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食品生产过程的关键环节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食品生产过程的管理策略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食品生产过程的质量控制方法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食品生产过程中的卫生与安全控制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食品生产过程的环保与可持续发展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通过对食品生产过程的管理与控制，确保生产的食品符合安全标准，保障消费者的健康和权益。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保障食品安全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优化生产流程，提高产品质量和稳定性，增强消费者信心和忠诚度。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提高产品质量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通过规范生产过程，降低生产成本，提高资源利用效率，增强企业竞争力。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促进企业可持续发展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直接影响食品安全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生产过程是食品安全的关键环节，原料、加工、包装等任何环节的失误都可能导致食品安全问题。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决定产品质量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生产过程中的工艺、设备、人员等因素直接影响产品的感官、营养和安全性能。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涉及多方面管理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生产过程涉及原料采购、仓储管理、生产计划、设备维护、人员培训等多方面，需要全面系统的管理。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食品生产过程的重要性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食品生产过程的关键环节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原料验收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对采购的原料进行严格的验收程序，包括检查外观、气味、色泽、水分等指标，确保符合质量标准。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原料存储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对验收合格的原料进行分类存储，避免交叉污染，确保原料在保质期内使用。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供应商选择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选择有良好信誉和合规记录的供应商，确保原料质量可靠。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708" r="70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原料采购与验收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制定详细的加工工艺流程和操作规范，确保生产过程中的卫生和质量安全。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加工工艺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708" r="15708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定期对生产设备进行维护和保养，确保设备处于良好状态，减少故障对生产的影响。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设备维护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保持生产环境的清洁和卫生，定期对空气、水、表面等进行检测和消毒，防止微生物污染。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生产环境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加工过程控制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不合格品处理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对检验不合格的产品进行隔离和处理，防止流入市场，同时进行原因分析和改进措施。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过程检验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在生产过程中对各环节的产品进行抽样检验，确保产品质量符合标准。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成品检验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对最终产品进行全面的检验，包括感官、理化、微生物等指标，确保产品安全合格。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产品检验与放行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确保仓库环境符合食品存储要求，定期进行清洁和消毒，防止食品受潮、霉变等问题。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仓库管理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库存管理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250" r="172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运输管理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26" b="1662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建立科学的库存管理制度，确保食品按照先进先出的原则进行存储和发放。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选择符合食品运输要求的运输工具和包装材料，确保食品在运输过程中不受污染和损坏。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仓储与物流管理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食品生产过程的管理策略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670042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30323" y="4238206"/>
            <a:ext cx="2514113" cy="200105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制定详细的生产计划和作业指导书，明确生产过程中的各项操作规范和标准。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130555" y="2670042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838943" y="4238206"/>
            <a:ext cx="2514113" cy="200105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设立专门的生产管理部门，负责监督生产过程中的卫生、质量、安全等方面。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139175" y="2670042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847563" y="4238206"/>
            <a:ext cx="2514113" cy="200105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建立完善的原料、半成品和成品检验制度，确保产品质量符合国家标准和企业要求。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建立完善的生产管理制度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加强员工培训与考核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对员工进行定期的食品安全知识和技能培训，提高员工的食品安全意识和操作技能。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定期对员工进行考核，评估其工作表现和技能水平，确保员工能够胜任相应的工作岗位。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鼓励员工提出改进意见和建议，促进员工参与生产过程的管理和改进。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在关键控制点设立监控点，对生产过程中的关键参数进行实时监测和记录。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对监测数据进行定期分析，及时发现潜在的问题和隐患，并采取相应的纠偏措施。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建立食品安全事故应急处理机制，对发生的食品安全事故进行及时报告和处理。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7167" r="17167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8292" r="18292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实施有效的监控与纠偏措施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持续改进与优化生产流程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068198" y="1804533"/>
            <a:ext cx="6294397" cy="802744"/>
            <a:chOff x="4068198" y="1804533"/>
            <a:chExt cx="6294397" cy="802744"/>
          </a:xfrm>
        </p:grpSpPr>
        <p:sp>
          <p:nvSpPr>
            <p:cNvPr id="34" name="TextBox 34"/>
            <p:cNvSpPr txBox="1"/>
            <p:nvPr/>
          </p:nvSpPr>
          <p:spPr>
            <a:xfrm>
              <a:off x="4068198" y="1804533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对生产流程进行定期评估和改进，消除浪费和不必要的环节，提高生产效率和质量。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02790" y="3417125"/>
            <a:ext cx="6294397" cy="802744"/>
            <a:chOff x="2102790" y="3417125"/>
            <a:chExt cx="6294397" cy="802744"/>
          </a:xfrm>
        </p:grpSpPr>
        <p:sp>
          <p:nvSpPr>
            <p:cNvPr id="36" name="TextBox 36"/>
            <p:cNvSpPr txBox="1"/>
            <p:nvPr/>
          </p:nvSpPr>
          <p:spPr>
            <a:xfrm>
              <a:off x="2102790" y="3417125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引入先进的生产技术和设备，提高生产自动化和智能化水平，降低人为因素对产品质量的影响。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025566" y="5029724"/>
            <a:ext cx="6294397" cy="802744"/>
            <a:chOff x="4025566" y="5029724"/>
            <a:chExt cx="6294397" cy="802744"/>
          </a:xfrm>
        </p:grpSpPr>
        <p:sp>
          <p:nvSpPr>
            <p:cNvPr id="38" name="TextBox 38"/>
            <p:cNvSpPr txBox="1"/>
            <p:nvPr/>
          </p:nvSpPr>
          <p:spPr>
            <a:xfrm>
              <a:off x="4025566" y="5029724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加强与供应商和客户的沟通和协作，优化供应链和物流管理，确保原料和产品的及时供应和运输。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https://d.book118.com/726124041032010040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2024-09-06T09:49:51.958</cp:lastPrinted>
  <dcterms:created xsi:type="dcterms:W3CDTF">2024-09-06T01:49:51Z</dcterms:created>
  <dcterms:modified xsi:type="dcterms:W3CDTF">2024-09-06T01:49:54Z</dcterms:modified>
</cp:coreProperties>
</file>