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4A0F51-DA33-4782-AD7D-28AC20432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23862D-9F29-49CA-A30D-EC69CEF5DE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6C5179-58AC-443E-8D70-01D509A9F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2BB89B-8E07-4CD1-A398-625A62CDA7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B2B44A-48B4-4E19-92E6-63D433FF6D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B7F501-EF98-4C66-8D36-310BD44150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654269-0599-4327-AE15-8E2A9C387F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27B000-EAB6-430E-8689-621BC2AC89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B4F315-597B-49C2-AC18-D21FC7CF21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7E6FDE-5937-4CC0-8FE3-D6BF0525A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28D11-6883-4066-B03A-BA2FFBC6CE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12420121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高精度时钟同步</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时钟同步的基本概念与原理
 高精度时钟同步的技术需求
 时钟同步算法与协议
 全球定位系统（GPS）同步
 网络时间协议（NTP）同步
 铯原子钟及其他高精度时钟技术
 高精度时钟同步的应用领域
 时钟同步技术的发展趋势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时钟同步的基本概念与原理</a:t>
            </a:r>
          </a:p>
        </p:txBody>
      </p:sp>
      <p:sp>
        <p:nvSpPr>
          <p:cNvPr id="3" name="Subtitle 2"/>
          <p:cNvSpPr>
            <a:spLocks noGrp="1"/>
          </p:cNvSpPr>
          <p:nvPr>
            <p:ph type="subTitle" idx="1"/>
          </p:nvPr>
        </p:nvSpPr>
        <p:spPr/>
        <p:txBody>
          <a:bodyPr/>
          <a:lstStyle/>
          <a:p>
            <a:r>
              <a:t>高精度时钟同步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时钟同步的基本概念与原理</a:t>
            </a:r>
          </a:p>
        </p:txBody>
      </p:sp>
      <p:sp>
        <p:nvSpPr>
          <p:cNvPr id="3" name="Text Placeholder 2"/>
          <p:cNvSpPr>
            <a:spLocks noGrp="1"/>
          </p:cNvSpPr>
          <p:nvPr>
            <p:ph type="body" idx="1"/>
          </p:nvPr>
        </p:nvSpPr>
        <p:spPr/>
        <p:txBody>
          <a:bodyPr/>
          <a:lstStyle/>
          <a:p>
            <a:r>
              <a:t>时钟同步的基本概念</a:t>
            </a:r>
          </a:p>
        </p:txBody>
      </p:sp>
      <p:sp>
        <p:nvSpPr>
          <p:cNvPr id="4" name="Content Placeholder 3"/>
          <p:cNvSpPr>
            <a:spLocks noGrp="1"/>
          </p:cNvSpPr>
          <p:nvPr>
            <p:ph sz="half" idx="2"/>
          </p:nvPr>
        </p:nvSpPr>
        <p:spPr/>
        <p:txBody>
          <a:bodyPr/>
          <a:lstStyle/>
          <a:p>
            <a:r>
              <a:t>1.时钟同步是指通过技术手段，使不同位置、不同频率的时钟在时间上保持一致的过程。</a:t>
            </a:r>
          </a:p>
          <a:p>
            <a:r>
              <a:t>2.时钟同步技术广泛应用于各种需要精确时间同步的领域，如通信、导航、测量等。</a:t>
            </a:r>
          </a:p>
          <a:p>
            <a:r>
              <a:t>3.时钟同步的基本原理是通过比较不同时钟之间的时间差异，并采用相应的调整方法，使各时钟保持一致。</a:t>
            </a:r>
          </a:p>
          <a:p/>
        </p:txBody>
      </p:sp>
      <p:sp>
        <p:nvSpPr>
          <p:cNvPr id="5" name="Text Placeholder 4"/>
          <p:cNvSpPr>
            <a:spLocks noGrp="1"/>
          </p:cNvSpPr>
          <p:nvPr>
            <p:ph type="body" idx="3"/>
          </p:nvPr>
        </p:nvSpPr>
        <p:spPr/>
        <p:txBody>
          <a:bodyPr/>
          <a:lstStyle/>
          <a:p>
            <a:r>
              <a:t>时钟同步的原理</a:t>
            </a:r>
          </a:p>
        </p:txBody>
      </p:sp>
      <p:sp>
        <p:nvSpPr>
          <p:cNvPr id="6" name="Content Placeholder 5"/>
          <p:cNvSpPr>
            <a:spLocks noGrp="1"/>
          </p:cNvSpPr>
          <p:nvPr>
            <p:ph sz="half" idx="4"/>
          </p:nvPr>
        </p:nvSpPr>
        <p:spPr/>
        <p:txBody>
          <a:bodyPr/>
          <a:lstStyle/>
          <a:p>
            <a:r>
              <a:t>1.时钟同步的原理基于时间的测量和传递，通过精确的测量和传递时间信息，实现不同时钟之间的同步。</a:t>
            </a:r>
          </a:p>
          <a:p>
            <a:r>
              <a:t>2.时钟同步方法主要包括物理同步方法和协议同步方法两类，其中物理同步方法通过传输时间信息实现同步，协议同步方法则通过定义时间协议实现同步。</a:t>
            </a:r>
          </a:p>
          <a:p>
            <a:r>
              <a:t>3.时钟同步的精度受到多种因素的影响，如传输延迟、时钟漂移等，因此需要采取相应的技术措施来保证同步精度。</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时钟同步的基本概念与原理</a:t>
            </a:r>
          </a:p>
        </p:txBody>
      </p:sp>
      <p:sp>
        <p:nvSpPr>
          <p:cNvPr id="3" name="Text Placeholder 2"/>
          <p:cNvSpPr>
            <a:spLocks noGrp="1"/>
          </p:cNvSpPr>
          <p:nvPr>
            <p:ph type="body" idx="1"/>
          </p:nvPr>
        </p:nvSpPr>
        <p:spPr/>
        <p:txBody>
          <a:bodyPr/>
          <a:lstStyle/>
          <a:p>
            <a:r>
              <a:t>物理同步方法</a:t>
            </a:r>
          </a:p>
        </p:txBody>
      </p:sp>
      <p:sp>
        <p:nvSpPr>
          <p:cNvPr id="4" name="Content Placeholder 3"/>
          <p:cNvSpPr>
            <a:spLocks noGrp="1"/>
          </p:cNvSpPr>
          <p:nvPr>
            <p:ph sz="half" idx="2"/>
          </p:nvPr>
        </p:nvSpPr>
        <p:spPr/>
        <p:txBody>
          <a:bodyPr/>
          <a:lstStyle/>
          <a:p>
            <a:r>
              <a:t>1.物理同步方法主要包括卫星同步法和地面传输法两种。</a:t>
            </a:r>
          </a:p>
          <a:p>
            <a:r>
              <a:t>2.卫星同步法利用卫星的高精度原子钟作为时间基准，通过卫星信号将时间信息传递给地面设备，实现地面设备的时钟同步。</a:t>
            </a:r>
          </a:p>
          <a:p>
            <a:r>
              <a:t>3.地面传输法利用光纤、电缆等传输介质，将时间信息从主时钟传递给从时钟，实现时钟同步。</a:t>
            </a:r>
          </a:p>
          <a:p/>
        </p:txBody>
      </p:sp>
      <p:sp>
        <p:nvSpPr>
          <p:cNvPr id="5" name="Text Placeholder 4"/>
          <p:cNvSpPr>
            <a:spLocks noGrp="1"/>
          </p:cNvSpPr>
          <p:nvPr>
            <p:ph type="body" idx="3"/>
          </p:nvPr>
        </p:nvSpPr>
        <p:spPr/>
        <p:txBody>
          <a:bodyPr/>
          <a:lstStyle/>
          <a:p>
            <a:r>
              <a:t>协议同步方法</a:t>
            </a:r>
          </a:p>
        </p:txBody>
      </p:sp>
      <p:sp>
        <p:nvSpPr>
          <p:cNvPr id="6" name="Content Placeholder 5"/>
          <p:cNvSpPr>
            <a:spLocks noGrp="1"/>
          </p:cNvSpPr>
          <p:nvPr>
            <p:ph sz="half" idx="4"/>
          </p:nvPr>
        </p:nvSpPr>
        <p:spPr/>
        <p:txBody>
          <a:bodyPr/>
          <a:lstStyle/>
          <a:p>
            <a:r>
              <a:t>1.协议同步方法主要包括网络时间协议（NTP）和精确时间协议（PTP）两种。</a:t>
            </a:r>
          </a:p>
          <a:p>
            <a:r>
              <a:t>2.NTP是一种通过网络报文交换实现时钟同步的协议，可以实现毫秒级别的同步精度。</a:t>
            </a:r>
          </a:p>
          <a:p>
            <a:r>
              <a:t>3.PTP是一种基于硬件时间戳和高精度时钟的协议，可以实现微秒级别的同步精度。</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时钟同步的基本概念与原理</a:t>
            </a:r>
          </a:p>
        </p:txBody>
      </p:sp>
      <p:sp>
        <p:nvSpPr>
          <p:cNvPr id="3" name="Text Placeholder 2"/>
          <p:cNvSpPr>
            <a:spLocks noGrp="1"/>
          </p:cNvSpPr>
          <p:nvPr>
            <p:ph type="body" idx="1"/>
          </p:nvPr>
        </p:nvSpPr>
        <p:spPr/>
        <p:txBody>
          <a:bodyPr/>
          <a:lstStyle/>
          <a:p>
            <a:r>
              <a:t>时钟同步技术的应用</a:t>
            </a:r>
          </a:p>
        </p:txBody>
      </p:sp>
      <p:sp>
        <p:nvSpPr>
          <p:cNvPr id="4" name="Content Placeholder 3"/>
          <p:cNvSpPr>
            <a:spLocks noGrp="1"/>
          </p:cNvSpPr>
          <p:nvPr>
            <p:ph sz="half" idx="2"/>
          </p:nvPr>
        </p:nvSpPr>
        <p:spPr/>
        <p:txBody>
          <a:bodyPr/>
          <a:lstStyle/>
          <a:p>
            <a:r>
              <a:t>1.时钟同步技术广泛应用于各种需要精确时间同步的领域，如通信网、电力系统、金融交易等。</a:t>
            </a:r>
          </a:p>
          <a:p>
            <a:r>
              <a:t>2.在通信网中，时钟同步技术用于保证不同设备之间的时间一致性，确保通信的准确性和可靠性。</a:t>
            </a:r>
          </a:p>
          <a:p>
            <a:r>
              <a:t>3.在电力系统中，时钟同步技术用于实现各种电力设备的精确时间同步，提高电力系统的稳定性和可靠性。</a:t>
            </a:r>
          </a:p>
          <a:p/>
        </p:txBody>
      </p:sp>
      <p:sp>
        <p:nvSpPr>
          <p:cNvPr id="5" name="Text Placeholder 4"/>
          <p:cNvSpPr>
            <a:spLocks noGrp="1"/>
          </p:cNvSpPr>
          <p:nvPr>
            <p:ph type="body" idx="3"/>
          </p:nvPr>
        </p:nvSpPr>
        <p:spPr/>
        <p:txBody>
          <a:bodyPr/>
          <a:lstStyle/>
          <a:p>
            <a:r>
              <a:t>时钟同步技术的发展趋势</a:t>
            </a:r>
          </a:p>
        </p:txBody>
      </p:sp>
      <p:sp>
        <p:nvSpPr>
          <p:cNvPr id="6" name="Content Placeholder 5"/>
          <p:cNvSpPr>
            <a:spLocks noGrp="1"/>
          </p:cNvSpPr>
          <p:nvPr>
            <p:ph sz="half" idx="4"/>
          </p:nvPr>
        </p:nvSpPr>
        <p:spPr/>
        <p:txBody>
          <a:bodyPr/>
          <a:lstStyle/>
          <a:p>
            <a:r>
              <a:t>1.随着技术的不断进步和应用需求的不断提高，时钟同步技术将不断发展，提高同步精度和稳定性。</a:t>
            </a:r>
          </a:p>
          <a:p>
            <a:r>
              <a:t>2.未来，时钟同步技术将与人工智能、大数据等新兴技术相结合，实现更为智能化和高效化的时钟同步方案。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高精度时钟同步的技术需求</a:t>
            </a:r>
          </a:p>
        </p:txBody>
      </p:sp>
      <p:sp>
        <p:nvSpPr>
          <p:cNvPr id="3" name="Subtitle 2"/>
          <p:cNvSpPr>
            <a:spLocks noGrp="1"/>
          </p:cNvSpPr>
          <p:nvPr>
            <p:ph type="subTitle" idx="1"/>
          </p:nvPr>
        </p:nvSpPr>
        <p:spPr/>
        <p:txBody>
          <a:bodyPr/>
          <a:lstStyle/>
          <a:p>
            <a:r>
              <a:t>高精度时钟同步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高精度时钟同步的技术需求</a:t>
            </a:r>
          </a:p>
        </p:txBody>
      </p:sp>
      <p:sp>
        <p:nvSpPr>
          <p:cNvPr id="3" name="Text Placeholder 2"/>
          <p:cNvSpPr>
            <a:spLocks noGrp="1"/>
          </p:cNvSpPr>
          <p:nvPr>
            <p:ph type="body" idx="1"/>
          </p:nvPr>
        </p:nvSpPr>
        <p:spPr/>
        <p:txBody>
          <a:bodyPr/>
          <a:lstStyle/>
          <a:p>
            <a:r>
              <a:t>高精度时钟同步技术概述</a:t>
            </a:r>
          </a:p>
        </p:txBody>
      </p:sp>
      <p:sp>
        <p:nvSpPr>
          <p:cNvPr id="4" name="Content Placeholder 3"/>
          <p:cNvSpPr>
            <a:spLocks noGrp="1"/>
          </p:cNvSpPr>
          <p:nvPr>
            <p:ph sz="half" idx="2"/>
          </p:nvPr>
        </p:nvSpPr>
        <p:spPr/>
        <p:txBody>
          <a:bodyPr/>
          <a:lstStyle/>
          <a:p>
            <a:r>
              <a:t>1.高精度时钟同步技术是指通过网络将多个时钟节点的时钟信号进行精确同步，保证各个节点时间的精确一致。</a:t>
            </a:r>
          </a:p>
          <a:p>
            <a:r>
              <a:t>2.高精度时钟同步技术是网络通信、测量控制、金融交易等领域的关键技术之一，对于提高系统性能和稳定性具有重要意义。</a:t>
            </a:r>
          </a:p>
          <a:p>
            <a:r>
              <a:t>3.随着网络技术的不断发展，高精度时钟同步技术的需求也越来越迫切，需要不断提高同步精度和稳定性，以满足各种应用场景的需求。</a:t>
            </a:r>
          </a:p>
          <a:p/>
        </p:txBody>
      </p:sp>
      <p:sp>
        <p:nvSpPr>
          <p:cNvPr id="5" name="Text Placeholder 4"/>
          <p:cNvSpPr>
            <a:spLocks noGrp="1"/>
          </p:cNvSpPr>
          <p:nvPr>
            <p:ph type="body" idx="3"/>
          </p:nvPr>
        </p:nvSpPr>
        <p:spPr/>
        <p:txBody>
          <a:bodyPr/>
          <a:lstStyle/>
          <a:p>
            <a:r>
              <a:t>高精度时钟同步技术的关键技术</a:t>
            </a:r>
          </a:p>
        </p:txBody>
      </p:sp>
      <p:sp>
        <p:nvSpPr>
          <p:cNvPr id="6" name="Content Placeholder 5"/>
          <p:cNvSpPr>
            <a:spLocks noGrp="1"/>
          </p:cNvSpPr>
          <p:nvPr>
            <p:ph sz="half" idx="4"/>
          </p:nvPr>
        </p:nvSpPr>
        <p:spPr/>
        <p:txBody>
          <a:bodyPr/>
          <a:lstStyle/>
          <a:p>
            <a:r>
              <a:t>1.高精度时钟同步技术的关键技术包括时钟源技术、时间戳技术、网络传输技术等。</a:t>
            </a:r>
          </a:p>
          <a:p>
            <a:r>
              <a:t>2.时钟源技术需要提供高稳定、高精度的时钟信号，通常采用原子钟等高精度时钟源。</a:t>
            </a:r>
          </a:p>
          <a:p>
            <a:r>
              <a:t>3.时间戳技术用于标记数据包的时间信息，需要保证时间戳的精确性和可靠性。</a:t>
            </a:r>
          </a:p>
          <a:p>
            <a:r>
              <a:t>4.网络传输技术需要保证数据包的传输延迟和抖动等参数满足同步要求。</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高精度时钟同步的技术需求</a:t>
            </a:r>
          </a:p>
        </p:txBody>
      </p:sp>
      <p:sp>
        <p:nvSpPr>
          <p:cNvPr id="3" name="Text Placeholder 2"/>
          <p:cNvSpPr>
            <a:spLocks noGrp="1"/>
          </p:cNvSpPr>
          <p:nvPr>
            <p:ph type="body" idx="1"/>
          </p:nvPr>
        </p:nvSpPr>
        <p:spPr/>
        <p:txBody>
          <a:bodyPr/>
          <a:lstStyle/>
          <a:p>
            <a:r>
              <a:t>高精度时钟同步技术的应用场景</a:t>
            </a:r>
          </a:p>
        </p:txBody>
      </p:sp>
      <p:sp>
        <p:nvSpPr>
          <p:cNvPr id="4" name="Content Placeholder 3"/>
          <p:cNvSpPr>
            <a:spLocks noGrp="1"/>
          </p:cNvSpPr>
          <p:nvPr>
            <p:ph sz="half" idx="2"/>
          </p:nvPr>
        </p:nvSpPr>
        <p:spPr/>
        <p:txBody>
          <a:bodyPr/>
          <a:lstStyle/>
          <a:p>
            <a:r>
              <a:t>1.高精度时钟同步技术广泛应用于网络通信、测量控制、金融交易等领域，为各种应用提供精确的时间同步服务。</a:t>
            </a:r>
          </a:p>
          <a:p>
            <a:r>
              <a:t>2.在网络通信领域，高精度时钟同步技术可以提高网络传输性能和稳定性，保证数据传输的准确性和可靠性。</a:t>
            </a:r>
          </a:p>
          <a:p>
            <a:r>
              <a:t>3.在测量控制领域，高精度时钟同步技术可以用于实现精确测量和控制，提高系统的性能和可靠性。</a:t>
            </a:r>
          </a:p>
          <a:p>
            <a:r>
              <a:t>4.在金融交易领域，高精度时钟同步技术可以保证交易时间的准确性和一致性，提高交易系统的性能和稳定性。</a:t>
            </a:r>
          </a:p>
          <a:p/>
        </p:txBody>
      </p:sp>
      <p:sp>
        <p:nvSpPr>
          <p:cNvPr id="5" name="Text Placeholder 4"/>
          <p:cNvSpPr>
            <a:spLocks noGrp="1"/>
          </p:cNvSpPr>
          <p:nvPr>
            <p:ph type="body" idx="3"/>
          </p:nvPr>
        </p:nvSpPr>
        <p:spPr/>
        <p:txBody>
          <a:bodyPr/>
          <a:lstStyle/>
          <a:p>
            <a:r>
              <a:t>高精度时钟同步技术的发展趋势</a:t>
            </a:r>
          </a:p>
        </p:txBody>
      </p:sp>
      <p:sp>
        <p:nvSpPr>
          <p:cNvPr id="6" name="Content Placeholder 5"/>
          <p:cNvSpPr>
            <a:spLocks noGrp="1"/>
          </p:cNvSpPr>
          <p:nvPr>
            <p:ph sz="half" idx="4"/>
          </p:nvPr>
        </p:nvSpPr>
        <p:spPr/>
        <p:txBody>
          <a:bodyPr/>
          <a:lstStyle/>
          <a:p>
            <a:r>
              <a:t>1.随着网络技术的不断发展和应用场景的不断扩展，高精度时钟同步技术的需求将不断增长。</a:t>
            </a:r>
          </a:p>
          <a:p>
            <a:r>
              <a:t>2.未来高精度时钟同步技术将不断提高同步精度和稳定性，采用更加先进的时钟源技术和网络传输技术。</a:t>
            </a:r>
          </a:p>
          <a:p>
            <a:r>
              <a:t>3.同时，高精度时钟同步技术将与人工智能、物联网等前沿技术相结合，为各种应用场景提供更加智能化、高效化的时间同步服务。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时钟同步算法与协议</a:t>
            </a:r>
          </a:p>
        </p:txBody>
      </p:sp>
      <p:sp>
        <p:nvSpPr>
          <p:cNvPr id="3" name="Subtitle 2"/>
          <p:cNvSpPr>
            <a:spLocks noGrp="1"/>
          </p:cNvSpPr>
          <p:nvPr>
            <p:ph type="subTitle" idx="1"/>
          </p:nvPr>
        </p:nvSpPr>
        <p:spPr/>
        <p:txBody>
          <a:bodyPr/>
          <a:lstStyle/>
          <a:p>
            <a:r>
              <a:t>高精度时钟同步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时钟同步算法与协议</a:t>
            </a:r>
          </a:p>
        </p:txBody>
      </p:sp>
      <p:sp>
        <p:nvSpPr>
          <p:cNvPr id="3" name="Text Placeholder 2"/>
          <p:cNvSpPr>
            <a:spLocks noGrp="1"/>
          </p:cNvSpPr>
          <p:nvPr>
            <p:ph type="body" idx="1"/>
          </p:nvPr>
        </p:nvSpPr>
        <p:spPr/>
        <p:txBody>
          <a:bodyPr/>
          <a:lstStyle/>
          <a:p>
            <a:r>
              <a:t>网络时间协议（NTP）</a:t>
            </a:r>
          </a:p>
        </p:txBody>
      </p:sp>
      <p:sp>
        <p:nvSpPr>
          <p:cNvPr id="4" name="Content Placeholder 3"/>
          <p:cNvSpPr>
            <a:spLocks noGrp="1"/>
          </p:cNvSpPr>
          <p:nvPr>
            <p:ph sz="half" idx="2"/>
          </p:nvPr>
        </p:nvSpPr>
        <p:spPr/>
        <p:txBody>
          <a:bodyPr/>
          <a:lstStyle/>
          <a:p>
            <a:r>
              <a:t>1.NTP是一种用于同步计算机时钟的协议，通过互联网或局域网将计算机时钟与远程服务器或其他网络设备的时间同步。它可以达到毫秒级的精度。</a:t>
            </a:r>
          </a:p>
          <a:p>
            <a:r>
              <a:t>2.NTP使用UDP协议在端口123上进行通信，并采用层次化的服务器结构，以确保时间的准确性。</a:t>
            </a:r>
          </a:p>
          <a:p>
            <a:r>
              <a:t>3.NTP算法通过计算网络延迟和服务器与客户端之间的时钟偏差，来调整客户端时钟，以使其与服务器时钟同步。</a:t>
            </a:r>
          </a:p>
          <a:p/>
        </p:txBody>
      </p:sp>
      <p:sp>
        <p:nvSpPr>
          <p:cNvPr id="5" name="Text Placeholder 4"/>
          <p:cNvSpPr>
            <a:spLocks noGrp="1"/>
          </p:cNvSpPr>
          <p:nvPr>
            <p:ph type="body" idx="3"/>
          </p:nvPr>
        </p:nvSpPr>
        <p:spPr/>
        <p:txBody>
          <a:bodyPr/>
          <a:lstStyle/>
          <a:p>
            <a:r>
              <a:t>精确时间协议（PTP）</a:t>
            </a:r>
          </a:p>
        </p:txBody>
      </p:sp>
      <p:sp>
        <p:nvSpPr>
          <p:cNvPr id="6" name="Content Placeholder 5"/>
          <p:cNvSpPr>
            <a:spLocks noGrp="1"/>
          </p:cNvSpPr>
          <p:nvPr>
            <p:ph sz="half" idx="4"/>
          </p:nvPr>
        </p:nvSpPr>
        <p:spPr/>
        <p:txBody>
          <a:bodyPr/>
          <a:lstStyle/>
          <a:p>
            <a:r>
              <a:t>1.PTP是一种用于高精度时钟同步的协议，它可以实现亚微秒级的精度。</a:t>
            </a:r>
          </a:p>
          <a:p>
            <a:r>
              <a:t>2.PTP使用主从结构，其中主时钟发送时间戳，从时钟接收时间戳，并计算与主时钟的偏差来调整自己的时钟。</a:t>
            </a:r>
          </a:p>
          <a:p>
            <a:r>
              <a:t>3.PTP协议可以用于各种需要高精度时间同步的应用，如数字音频和视频传输，测量和控制系统等。</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时钟同步算法与协议</a:t>
            </a:r>
          </a:p>
        </p:txBody>
      </p:sp>
      <p:sp>
        <p:nvSpPr>
          <p:cNvPr id="3" name="Content Placeholder 2"/>
          <p:cNvSpPr>
            <a:spLocks noGrp="1"/>
          </p:cNvSpPr>
          <p:nvPr>
            <p:ph sz="half" idx="2"/>
          </p:nvPr>
        </p:nvSpPr>
        <p:spPr/>
        <p:txBody>
          <a:bodyPr/>
          <a:lstStyle/>
          <a:p>
            <a:r>
              <a:t>1.时钟同步算法可以分为基于网络的算法和基于硬件的算法两类。</a:t>
            </a:r>
          </a:p>
          <a:p>
            <a:r>
              <a:t>2.基于网络的算法通过网络传输时间信息来实现时钟同步，如NTP和PTP等协议。</a:t>
            </a:r>
          </a:p>
          <a:p>
            <a:r>
              <a:t>3.基于硬件的算法则通过直接连接两个或多个时钟设备来实现同步，如GPS接收机等。</a:t>
            </a:r>
          </a:p>
          <a:p/>
        </p:txBody>
      </p:sp>
      <p:sp>
        <p:nvSpPr>
          <p:cNvPr id="4" name="Text Placeholder 3"/>
          <p:cNvSpPr>
            <a:spLocks noGrp="1"/>
          </p:cNvSpPr>
          <p:nvPr>
            <p:ph type="body" idx="3"/>
          </p:nvPr>
        </p:nvSpPr>
        <p:spPr/>
        <p:txBody>
          <a:bodyPr/>
          <a:lstStyle/>
          <a:p>
            <a:r>
              <a:t>时钟同步算法的精度评估</a:t>
            </a:r>
          </a:p>
        </p:txBody>
      </p:sp>
      <p:sp>
        <p:nvSpPr>
          <p:cNvPr id="5" name="Content Placeholder 4"/>
          <p:cNvSpPr>
            <a:spLocks noGrp="1"/>
          </p:cNvSpPr>
          <p:nvPr>
            <p:ph sz="half" idx="4"/>
          </p:nvPr>
        </p:nvSpPr>
        <p:spPr/>
        <p:txBody>
          <a:bodyPr/>
          <a:lstStyle/>
          <a:p>
            <a:r>
              <a:t>1.时钟同步算法的精度评估通常采用均方根误差（RMSE）或最大误差等指标来衡量。</a:t>
            </a:r>
          </a:p>
          <a:p>
            <a:r>
              <a:t>2.RMSE是误差平方的平均值的平方根，它可以反映误差的总体情况。</a:t>
            </a:r>
          </a:p>
          <a:p>
            <a:r>
              <a:t>3.最大误差则反映了同步算法可能出现的最大偏差，对于某些应用来说更为重要。</a:t>
            </a:r>
          </a:p>
          <a:p/>
        </p:txBody>
      </p:sp>
      <p:sp>
        <p:nvSpPr>
          <p:cNvPr id="6" name="Text Placeholder 5"/>
          <p:cNvSpPr>
            <a:spLocks noGrp="1"/>
          </p:cNvSpPr>
          <p:nvPr>
            <p:ph type="body" idx="1"/>
          </p:nvPr>
        </p:nvSpPr>
        <p:spPr/>
        <p:txBody>
          <a:bodyPr/>
          <a:lstStyle/>
          <a:p>
            <a:r>
              <a:t>时钟同步算法的分类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时钟同步算法与协议</a:t>
            </a:r>
          </a:p>
        </p:txBody>
      </p:sp>
      <p:sp>
        <p:nvSpPr>
          <p:cNvPr id="3" name="Text Placeholder 2"/>
          <p:cNvSpPr>
            <a:spLocks noGrp="1"/>
          </p:cNvSpPr>
          <p:nvPr>
            <p:ph type="body" idx="1"/>
          </p:nvPr>
        </p:nvSpPr>
        <p:spPr/>
        <p:txBody>
          <a:bodyPr/>
          <a:lstStyle/>
          <a:p>
            <a:r>
              <a:t>时钟同步技术的应用场景</a:t>
            </a:r>
          </a:p>
        </p:txBody>
      </p:sp>
      <p:sp>
        <p:nvSpPr>
          <p:cNvPr id="4" name="Content Placeholder 3"/>
          <p:cNvSpPr>
            <a:spLocks noGrp="1"/>
          </p:cNvSpPr>
          <p:nvPr>
            <p:ph sz="half" idx="2"/>
          </p:nvPr>
        </p:nvSpPr>
        <p:spPr/>
        <p:txBody>
          <a:bodyPr/>
          <a:lstStyle/>
          <a:p>
            <a:r>
              <a:t>1.时钟同步技术广泛应用于各种需要高精度时间同步的场景，如金融交易、智能交通、智能电网等。</a:t>
            </a:r>
          </a:p>
          <a:p>
            <a:r>
              <a:t>2.在金融交易中，高精度的时钟同步可以确保交易的公正性和准确性。</a:t>
            </a:r>
          </a:p>
          <a:p>
            <a:r>
              <a:t>3.在智能交通中，时钟同步技术可以用于实现交通信号灯的精确控制，提高道路通行效率。</a:t>
            </a:r>
          </a:p>
          <a:p/>
        </p:txBody>
      </p:sp>
      <p:sp>
        <p:nvSpPr>
          <p:cNvPr id="5" name="Text Placeholder 4"/>
          <p:cNvSpPr>
            <a:spLocks noGrp="1"/>
          </p:cNvSpPr>
          <p:nvPr>
            <p:ph type="body" idx="3"/>
          </p:nvPr>
        </p:nvSpPr>
        <p:spPr/>
        <p:txBody>
          <a:bodyPr/>
          <a:lstStyle/>
          <a:p>
            <a:r>
              <a:t>时钟同步技术的未来发展趋势</a:t>
            </a:r>
          </a:p>
        </p:txBody>
      </p:sp>
      <p:sp>
        <p:nvSpPr>
          <p:cNvPr id="6" name="Content Placeholder 5"/>
          <p:cNvSpPr>
            <a:spLocks noGrp="1"/>
          </p:cNvSpPr>
          <p:nvPr>
            <p:ph sz="half" idx="4"/>
          </p:nvPr>
        </p:nvSpPr>
        <p:spPr/>
        <p:txBody>
          <a:bodyPr/>
          <a:lstStyle/>
          <a:p>
            <a:r>
              <a:t>1.随着5G、物联网等新技术的不断发展，时钟同步技术将继续得到广泛应用。</a:t>
            </a:r>
          </a:p>
          <a:p>
            <a:r>
              <a:t>2.未来，时钟同步技术将更加注重安全性和可靠性，以防止网络攻击和数据泄露等问题。</a:t>
            </a:r>
          </a:p>
          <a:p>
            <a:r>
              <a:t>3.同时，随着人工智能和机器学习等技术的不断发展，时钟同步算法也将不断优化，提高同步精度和稳定性。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全球定位系统（GPS）同步</a:t>
            </a:r>
          </a:p>
        </p:txBody>
      </p:sp>
      <p:sp>
        <p:nvSpPr>
          <p:cNvPr id="3" name="Subtitle 2"/>
          <p:cNvSpPr>
            <a:spLocks noGrp="1"/>
          </p:cNvSpPr>
          <p:nvPr>
            <p:ph type="subTitle" idx="1"/>
          </p:nvPr>
        </p:nvSpPr>
        <p:spPr/>
        <p:txBody>
          <a:bodyPr/>
          <a:lstStyle/>
          <a:p>
            <a:r>
              <a:t>高精度时钟同步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全球定位系统（GPS）同步</a:t>
            </a:r>
          </a:p>
        </p:txBody>
      </p:sp>
      <p:sp>
        <p:nvSpPr>
          <p:cNvPr id="3" name="Text Placeholder 2"/>
          <p:cNvSpPr>
            <a:spLocks noGrp="1"/>
          </p:cNvSpPr>
          <p:nvPr>
            <p:ph type="body" idx="1"/>
          </p:nvPr>
        </p:nvSpPr>
        <p:spPr/>
        <p:txBody>
          <a:bodyPr/>
          <a:lstStyle/>
          <a:p>
            <a:r>
              <a:t>全球定位系统（GPS）同步原理</a:t>
            </a:r>
          </a:p>
        </p:txBody>
      </p:sp>
      <p:sp>
        <p:nvSpPr>
          <p:cNvPr id="4" name="Content Placeholder 3"/>
          <p:cNvSpPr>
            <a:spLocks noGrp="1"/>
          </p:cNvSpPr>
          <p:nvPr>
            <p:ph sz="half" idx="2"/>
          </p:nvPr>
        </p:nvSpPr>
        <p:spPr/>
        <p:txBody>
          <a:bodyPr/>
          <a:lstStyle/>
          <a:p>
            <a:r>
              <a:t>1.GPS卫星网络：利用分布在全球的卫星系统，提供精确的时间和位置信息。</a:t>
            </a:r>
          </a:p>
          <a:p>
            <a:r>
              <a:t>2.信号接收与处理：通过专用接收器接收GPS信号，经过处理和解码，获取卫星传输的时间信息。</a:t>
            </a:r>
          </a:p>
          <a:p>
            <a:r>
              <a:t>3.同步算法：根据接收到的多个卫星信号，通过算法计算出精确的时间，实现时钟同步。</a:t>
            </a:r>
          </a:p>
          <a:p/>
        </p:txBody>
      </p:sp>
      <p:sp>
        <p:nvSpPr>
          <p:cNvPr id="5" name="Text Placeholder 4"/>
          <p:cNvSpPr>
            <a:spLocks noGrp="1"/>
          </p:cNvSpPr>
          <p:nvPr>
            <p:ph type="body" idx="3"/>
          </p:nvPr>
        </p:nvSpPr>
        <p:spPr/>
        <p:txBody>
          <a:bodyPr/>
          <a:lstStyle/>
          <a:p>
            <a:r>
              <a:t>GPS同步的优势</a:t>
            </a:r>
          </a:p>
        </p:txBody>
      </p:sp>
      <p:sp>
        <p:nvSpPr>
          <p:cNvPr id="6" name="Content Placeholder 5"/>
          <p:cNvSpPr>
            <a:spLocks noGrp="1"/>
          </p:cNvSpPr>
          <p:nvPr>
            <p:ph sz="half" idx="4"/>
          </p:nvPr>
        </p:nvSpPr>
        <p:spPr/>
        <p:txBody>
          <a:bodyPr/>
          <a:lstStyle/>
          <a:p>
            <a:r>
              <a:t>1.高精度：GPS同步可以提供纳秒级别的时间精度。</a:t>
            </a:r>
          </a:p>
          <a:p>
            <a:r>
              <a:t>2.全球覆盖：只要有GPS卫星信号的地方，都可以实现时钟同步。</a:t>
            </a:r>
          </a:p>
          <a:p>
            <a:r>
              <a:t>3.可靠性高：不易受到地域、天气等外部因素的影响，保证了同步的稳定性。</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全球定位系统（GPS）同步</a:t>
            </a:r>
          </a:p>
        </p:txBody>
      </p:sp>
      <p:sp>
        <p:nvSpPr>
          <p:cNvPr id="3" name="Text Placeholder 2"/>
          <p:cNvSpPr>
            <a:spLocks noGrp="1"/>
          </p:cNvSpPr>
          <p:nvPr>
            <p:ph type="body" idx="1"/>
          </p:nvPr>
        </p:nvSpPr>
        <p:spPr/>
        <p:txBody>
          <a:bodyPr/>
          <a:lstStyle/>
          <a:p>
            <a:r>
              <a:t>GPS同步的应用领域</a:t>
            </a:r>
          </a:p>
        </p:txBody>
      </p:sp>
      <p:sp>
        <p:nvSpPr>
          <p:cNvPr id="4" name="Content Placeholder 3"/>
          <p:cNvSpPr>
            <a:spLocks noGrp="1"/>
          </p:cNvSpPr>
          <p:nvPr>
            <p:ph sz="half" idx="2"/>
          </p:nvPr>
        </p:nvSpPr>
        <p:spPr/>
        <p:txBody>
          <a:bodyPr/>
          <a:lstStyle/>
          <a:p>
            <a:r>
              <a:t>1.通信网络：用于实现基站之间的时间同步，提高通信质量。</a:t>
            </a:r>
          </a:p>
          <a:p>
            <a:r>
              <a:t>2.金融系统：确保各金融机构的交易时间准确一致，保障交易公平。</a:t>
            </a:r>
          </a:p>
          <a:p>
            <a:r>
              <a:t>3.电力系统：用于电力系统的保护和控制，确保电网稳定运行。</a:t>
            </a:r>
          </a:p>
          <a:p/>
        </p:txBody>
      </p:sp>
      <p:sp>
        <p:nvSpPr>
          <p:cNvPr id="5" name="Text Placeholder 4"/>
          <p:cNvSpPr>
            <a:spLocks noGrp="1"/>
          </p:cNvSpPr>
          <p:nvPr>
            <p:ph type="body" idx="3"/>
          </p:nvPr>
        </p:nvSpPr>
        <p:spPr/>
        <p:txBody>
          <a:bodyPr/>
          <a:lstStyle/>
          <a:p>
            <a:r>
              <a:t>GPS同步技术发展趋势</a:t>
            </a:r>
          </a:p>
        </p:txBody>
      </p:sp>
      <p:sp>
        <p:nvSpPr>
          <p:cNvPr id="6" name="Content Placeholder 5"/>
          <p:cNvSpPr>
            <a:spLocks noGrp="1"/>
          </p:cNvSpPr>
          <p:nvPr>
            <p:ph sz="half" idx="4"/>
          </p:nvPr>
        </p:nvSpPr>
        <p:spPr/>
        <p:txBody>
          <a:bodyPr/>
          <a:lstStyle/>
          <a:p>
            <a:r>
              <a:t>1.更高精度：随着技术的进步，GPS同步的精度会进一步提高。</a:t>
            </a:r>
          </a:p>
          <a:p>
            <a:r>
              <a:t>2.多元化应用：除了传统领域，GPS同步将会在更多领域得到应用。</a:t>
            </a:r>
          </a:p>
          <a:p>
            <a:r>
              <a:t>3.安全性增强：在保障高精度同步的同时，加强对GPS信号的安全防护。</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https://d.book118.com/726124201214010051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时钟同步的基本概念与原理</vt:lpstr>
      <vt:lpstr> 时钟同步的基本概念与原理</vt:lpstr>
      <vt:lpstr> 时钟同步的基本概念与原理</vt:lpstr>
      <vt:lpstr> 时钟同步的基本概念与原理</vt:lpstr>
      <vt:lpstr> 高精度时钟同步的技术需求</vt:lpstr>
      <vt:lpstr> 高精度时钟同步的技术需求</vt:lpstr>
      <vt:lpstr> 高精度时钟同步的技术需求</vt:lpstr>
      <vt:lpstr> 时钟同步算法与协议</vt:lpstr>
      <vt:lpstr> 时钟同步算法与协议</vt:lpstr>
      <vt:lpstr> 时钟同步算法与协议</vt:lpstr>
      <vt:lpstr> 时钟同步算法与协议</vt:lpstr>
      <vt:lpstr> 全球定位系统（GPS）同步</vt:lpstr>
      <vt:lpstr> 全球定位系统（GPS）同步</vt:lpstr>
      <vt:lpstr> 全球定位系统（GPS）同步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2024-09-17T18:39:52.627</cp:lastPrinted>
  <dcterms:created xsi:type="dcterms:W3CDTF">2024-09-17T10:39:52Z</dcterms:created>
  <dcterms:modified xsi:type="dcterms:W3CDTF">2024-09-17T10:39:54Z</dcterms:modified>
</cp:coreProperties>
</file>