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E56BE9-BA7A-4E65-83DF-C15EFABE78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732C51-60B6-4610-A987-A6C0C70AE1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BC957F-68F5-4E85-9253-921C09B45A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5942EA-2BA7-487D-BD81-33CD507298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863358-D57E-492D-8312-4EABB06CE5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8A0618-7342-43FC-8ECC-567E6A4147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B66F15-F8AE-480D-84E0-E32D08D140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9D9047-65DD-4446-8FF7-07A0C53C5A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E1D726-5A42-4C0F-8DE0-BAF4DE1311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A265B5-CA39-4476-BDEF-230210C737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44B0A0-1FF9-4513-B7DD-89A921395D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6130240100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代谢性碱中毒护理</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代谢性碱中毒概述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代谢性碱中毒的护理评估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代谢性碱中毒的护理措施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代谢性碱中毒的并发症预防与护理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代谢性碱中毒的康复与健康指导</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代谢性碱中毒概述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代谢性碱中毒是指体内酸丢失过多或者从体外进入碱过多的临床情况，此时H⁺进入细胞减少，K⁺从细胞内移至细胞外减少，导致血钾降低。</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根据病因，代谢性碱中毒可分为单纯性代谢性碱中毒和复合性代谢性碱中毒。</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79" b="137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代谢性碱中毒的常见病因包括呕吐、长期胃吸引术、幽门梗阻、等引起的大量胃液丢失，以及碱性物质摄入过多等。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病因</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代谢性碱中毒时，细胞外液中的H⁺浓度降低，导致H⁺从细胞内移至细胞外的过程减弱，而K⁺从细胞内移至细胞外的过程也相应减弱，最终导致血钾降低。</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病理机制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代谢性碱中毒的典型表现为呼吸深而快呈Kussmaul呼吸、神经肌肉应激性增高、腹痛呕吐以及低钾血症等。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医生通常根据患者的症状、体征和实验室检查结果来诊断代谢性碱中毒。其中，血液pH值、HCO₃⁻、K⁺等指标是重要的诊断依据。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代谢性碱中毒的护理评估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评估患者的病情状况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评估患者碱中毒的程度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通过观察患者的症状和体征，了解患者碱中毒的严重程度，如是否有呼吸急促、肌肉无力、意识障碍等症状。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监测生命体征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密切监测患者的体温、心率、呼吸频率、血压等指标，及时发现异常情况并处理。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观察尿液和粪便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注意观察患者的尿液和粪便颜色、气味、量的变化，了解肾脏功能和消化系统状况。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评估患者的语言沟通能力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了解患者是否有语言障碍或沟通能力障碍，以便更好地与患者沟通交流。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评估患者的情绪状态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观察患者的情绪变化，了解患者是否有焦虑、抑郁等情绪问题，以便给予适当的心理支持。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了解患者的认知能力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评估患者的认知能力，包括记忆力、注意力、判断力等，以确定患者是否能够理解和配合治疗。</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评估患者的认知情况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3708" b="3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评估患者的睡眠质量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了解患者是否有失眠、多梦、易醒等情况，以便给予适当的睡眠指导。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了解患者的心理需求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与患者进行深入的交流，了解患者的心理需求和担忧，以便给予适当的心理疏导和支持。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观察患者的情绪变化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注意观察患者的情绪变化，了解患者是否有情绪波动、易怒、暴躁等情况，以便及时处理。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评估患者的心理状况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代谢性碱中毒的护理措施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https://d.book118.com/726130240100010035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2024-09-05T03:17:57.723</cp:lastPrinted>
  <dcterms:created xsi:type="dcterms:W3CDTF">2024-09-04T19:17:57Z</dcterms:created>
  <dcterms:modified xsi:type="dcterms:W3CDTF">2024-09-04T19:17:59Z</dcterms:modified>
</cp:coreProperties>
</file>