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293952-E912-42F2-9CFC-AAB96A402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F466B-58CA-45F2-A64B-F46837D68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2AD9AF-BB18-4391-990C-D2633EC95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09CDD-DB18-481C-BBA1-BD85DCA3E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AD786B-2BC4-4353-8AF5-3B9112986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9C8F31-083A-4ACA-80BE-120F361A0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53BAEC-F216-473C-B883-DEB7D9FAA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C00BEC-8701-4C1F-836F-A8B644691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BA8508-4A7E-4C62-8CEC-60BADD544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878BD0-820D-461A-8EB2-4970532AD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EB40D2-2FAA-4364-BAC4-AABA84A0B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13205221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一政治必修二民主监督\n## 1.民主监督的基本概念与重要性\n### 1.1什么是民主监督及其作用\n### 1.2民主监督的基本原则与要求\n### 1.3民主监督在民主政治中的重要地位\n## 2.民主监督的主体与对象\n### 2.1民主监督的主体及其权利与义务\n### 2.2民主监督的对象及其职责与义务\n### 2.3民主监督主体与对象的关系与互动\n## 3.民主监督的形式与途径\n### 3.1民主监督的多种形式及其特点\n### 3.2民主监督的基本途径与实施方法\n### 3.3民主监督形式与途径的选择与优化\n## 4.民主监督的程序与规则\n### 4.1民主监督的基本程序及其流程\n### 4.2民主监督的规则与规范\n### 4.3民主监督程序与规则的遵守与执行\n## 5.民主监督的实践与案例分析\n### 5.1国内外民主监督的实践与经验\n### 5.2民主监督案例的分析与启示\n### 5.3提高民主监督实效性的策略与方法\n## 6.民主监督的未来发展与展望\n### 6.1民主监督面临的新形势与挑战\n### 6.2民主监督的发展趋势与前景\n### 6.3加强民主监督，促进民主政治的完善与发展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高一政治必修二民主监督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民主监督的基本概念与重要性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民主监督是指人民对国家和社会事务的监督和管理</a:t>
                </a:r>
                <a:endParaRPr/>
              </a:p>
            </p:txBody>
          </p:sp>
          <p:sp>
            <p:nvSpPr>
              <p:cNvPr id="22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通过多种渠道和形式参与政治活动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表达自己的意愿和诉求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监督国家机关及其工作人员的工作</a:t>
                </a:r>
                <a:endParaRPr/>
              </a:p>
            </p:txBody>
          </p:sp>
          <p:sp>
            <p:nvSpPr>
              <p:cNvPr id="22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民主监督的作用</a:t>
                </a:r>
                <a:endParaRPr/>
              </a:p>
            </p:txBody>
          </p:sp>
          <p:sp>
            <p:nvSpPr>
              <p:cNvPr id="22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保障国家政治制度正常运行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防止权力滥用和腐败现象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促进民主决策和科学管理</a:t>
                </a:r>
                <a:endParaRPr/>
              </a:p>
            </p:txBody>
          </p:sp>
          <p:sp>
            <p:nvSpPr>
              <p:cNvPr id="23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什么是民主监督及其作用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民主监督的基本原则与要求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民主监督的基本原则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合法性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：监督必须在宪法和法律范围内进行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公正性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：监督必须客观公正，不得带有个人偏见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：监督必须及时有效，发现问题及时处理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民主监督的要求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加强民主意识，提高监督能力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拓宽监督渠道，丰富监督形式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保障监督权利，完善监督制度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民主监督是民主政治的重要组成部分</a:t>
                </a:r>
                <a:endParaRPr/>
              </a:p>
            </p:txBody>
          </p:sp>
          <p:sp>
            <p:nvSpPr>
              <p:cNvPr id="25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体现国家政治制度的特点和优势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保障人民的民主权利和自由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促进国家政治制度的完善和发展</a:t>
                </a:r>
                <a:endParaRPr/>
              </a:p>
            </p:txBody>
          </p:sp>
          <p:sp>
            <p:nvSpPr>
              <p:cNvPr id="25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民主监督在民主政治中的重要作用</a:t>
                </a:r>
                <a:endParaRPr/>
              </a:p>
            </p:txBody>
          </p:sp>
          <p:sp>
            <p:nvSpPr>
              <p:cNvPr id="26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维护国家政治稳定和社会和谐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促进政府决策的科学化和民主化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提高国家机关及其工作人员的工作效能</a:t>
                </a:r>
                <a:endParaRPr/>
              </a:p>
            </p:txBody>
          </p:sp>
          <p:sp>
            <p:nvSpPr>
              <p:cNvPr id="26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民主监督在民主政治中的重要地位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民主监督的主体与对象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民主监督的主体及其权利与义务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民主监督的主体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：包括全体公民、法人和其他组织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人大代表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：代表人民行使国家权力的代表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政协委员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：参与国家政治事务的协商和监督</a:t>
                </a:r>
                <a:endParaRPr/>
              </a:p>
            </p:txBody>
          </p:sp>
          <p:pic>
            <p:nvPicPr>
              <p:cNvPr id="27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民主监督主体的权利与义务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权利：发表意见、提出建议、进行监督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义务：遵守法律、尊重事实、保守秘密</a:t>
                </a:r>
                <a:endParaRPr/>
              </a:p>
            </p:txBody>
          </p:sp>
          <p:pic>
            <p:nvPicPr>
              <p:cNvPr id="28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民主监督的对象及其职责与义务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民主监督的对象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国家机关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：包括立法机关、行政机关和司法机关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国家机关工作人员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：包括领导干部和一般工作人员</a:t>
                </a:r>
                <a:endParaRPr/>
              </a:p>
            </p:txBody>
          </p:sp>
          <p:pic>
            <p:nvPicPr>
              <p:cNvPr id="28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民主监督对象的职责与义务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职责：接受民主监督，改进工作，提高效能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义务：尊重人民监督，保护人民权益，依法公开信息</a:t>
                </a:r>
                <a:endParaRPr/>
              </a:p>
            </p:txBody>
          </p:sp>
          <p:pic>
            <p:nvPicPr>
              <p:cNvPr id="29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民主监督主体与对象的关系</a:t>
                </a:r>
                <a:endParaRPr/>
              </a:p>
            </p:txBody>
          </p:sp>
          <p:sp>
            <p:nvSpPr>
              <p:cNvPr id="30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相互依存：民主监督主体需要监督对象，监督对象需要民主监督主体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相互制约：民主监督主体对监督对象进行监督，监督对象接受民主监督</a:t>
                </a:r>
                <a:endParaRPr/>
              </a:p>
            </p:txBody>
          </p:sp>
          <p:sp>
            <p:nvSpPr>
              <p:cNvPr id="30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民主监督主体与对象的互动</a:t>
                </a:r>
                <a:endParaRPr/>
              </a:p>
            </p:txBody>
          </p:sp>
          <p:sp>
            <p:nvSpPr>
              <p:cNvPr id="30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沟通与协商：民主监督主体与对象之间通过沟通和协商解决问题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合作与共赢：民主监督主体与对象之间通过合作实现共赢</a:t>
                </a:r>
                <a:endParaRPr/>
              </a:p>
            </p:txBody>
          </p:sp>
          <p:sp>
            <p:nvSpPr>
              <p:cNvPr id="30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民主监督主体与对象的关系与互动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民主监督的形式与途径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民主监督的多种形式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选举监督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：通过选举活动对国家和社会事务进行监督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提案监督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：通过提案和建议对国家和社会事务进行监督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舆论监督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：通过新闻媒体对国家和社会事务进行监督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民众监督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：通过民间组织对国家和社会事务进行监督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民主监督的特点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多样性：民主监督形式多种多样，适应不同情况和需求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灵活性：民主监督形式灵活多样，可以根据实际情况进行调整和创新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民主监督的多种形式及其特点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民主监督的基本途径</a:t>
                </a:r>
                <a:endParaRPr/>
              </a:p>
            </p:txBody>
          </p:sp>
          <p:sp>
            <p:nvSpPr>
              <p:cNvPr id="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政治协商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：通过人民政协对国家和社会事务进行监督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：通过国家权力机关对国家和社会事务进行监督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群众监督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：通过人民群众对国家和社会事务进行监督</a:t>
                </a:r>
                <a:endParaRPr/>
              </a:p>
            </p:txBody>
          </p:sp>
          <p:sp>
            <p:nvSpPr>
              <p:cNvPr id="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民主监督的实施方法</a:t>
                </a:r>
                <a:endParaRPr/>
              </a:p>
            </p:txBody>
          </p:sp>
          <p:sp>
            <p:nvSpPr>
              <p:cNvPr id="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：对监督对象进行调查了解，获取第一手资料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：对监督对象的工作进行检查评估，发现问题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：对监督对象的工作进行评议，提出改进意见</a:t>
                </a:r>
                <a:endParaRPr/>
              </a:p>
            </p:txBody>
          </p:sp>
          <p:sp>
            <p:nvSpPr>
              <p:cNvPr id="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民主监督的基本途径与实施方法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民主监督形式与途径的选择与优化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民主监督形式与途径的选择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根据监督对象和实际情况选择合适的监督形式和途径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兼顾多样性和灵活性，提高监督效果</a:t>
                </a:r>
                <a:endParaRPr/>
              </a:p>
            </p:txBody>
          </p:sp>
          <p:pic>
            <p:nvPicPr>
              <p:cNvPr id="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民主监督形式与途径的优化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不断创新监督形式和途径，适应民主发展的需要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加强各种监督形式和途径之间的协调和配合，形成监督合力</a:t>
                </a:r>
                <a:endParaRPr/>
              </a:p>
            </p:txBody>
          </p:sp>
          <p:pic>
            <p:nvPicPr>
              <p:cNvPr id="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https://d.book118.com/726132052213010051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高一政治必修二民主监督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2024-09-17T18:19:01.696</cp:lastPrinted>
  <dcterms:created xsi:type="dcterms:W3CDTF">2024-09-17T10:19:01Z</dcterms:created>
  <dcterms:modified xsi:type="dcterms:W3CDTF">2024-09-17T10:19:03Z</dcterms:modified>
</cp:coreProperties>
</file>