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8F573-7F27-4A02-8AB2-CD71CF2BF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EE09A-308F-440E-8BBA-09B4F3B3F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E6301-21F8-4257-A260-0839FDCFE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E82B7-8368-46EC-9998-4796FA189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7DD13F-0661-42C6-9705-A999D0621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37AE8C-0593-4F90-B056-D292949C5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2FFEB4-8A0F-443A-92DB-9AF9D45C2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97635-712A-4474-8646-0FA4D673D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1AC89-729A-428E-B414-15C6DBE01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C2950-30A5-4ED4-AA71-BBF62AEE7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27E9C-58F8-446F-BA7B-D8AB0D611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33241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有创意的护理演讲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传统护理的挑战与问题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有创意的护理实践和理念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护理工作的未来展望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激发听众对护理工作的兴趣，提高护理人员的职业自豪感和工作热情。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护理工作是医疗保健体系的重要组成部分，但往往被社会低估和忽视，需要关注和提升。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护理工作的价值与意义。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引言、正文、结论。正文部分将围绕护理工作的价值、挑战、创新等方面展开，以案例、数据和故事等形式进行阐述，结论部分将对全文进行总结，并提出对护理工作的展望和建议。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演讲的主题和结构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传统护理的挑战与问题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护理工作通常需要长时间站立、走动，以及处理紧急情况，对体力和心理都有较大压力。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工作强度大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工作时间不规律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缺乏职业发展机会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护理工作通常需要在任何时间应对紧急情况，导致工作时间不规律，影响生活质量。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传统护理行业中，晋升机会较少，发展空间有限。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护理工作的压力和挑战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由于工作压力和工作时间等问题，护理人员可能无法提供高质量的护理服务，导致患者满意度降低。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250" b="6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由于传统护理行业的挑战和问题，许多护理人员选择离开这个行业，导致人员流失率较高。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人员流失率高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在护理工作中，有效的沟通对于患者的康复至关重要，但传统护理模式往往缺乏足够的沟通。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护理工作中存在的问题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传统护理模式通常采用一刀切的方式，无法满足患者的个性化需求。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传统护理模式中，科技的应用较少，无法充分利用现代科技提高护理效率和质量。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缺乏科技应用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传统护理模式中，各科室之间的协作较少，无法形成有效的团队协作。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传统护理模式的局限性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有创意的护理实践和理念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https://d.book118.com/726133241235010035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2024-09-06T00:34:53.269</cp:lastPrinted>
  <dcterms:created xsi:type="dcterms:W3CDTF">2024-09-05T16:34:53Z</dcterms:created>
  <dcterms:modified xsi:type="dcterms:W3CDTF">2024-09-05T16:34:55Z</dcterms:modified>
</cp:coreProperties>
</file>