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90391-2849-437B-B625-A9B672E7F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29939D-4810-4B00-A7C2-3067BBB61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CA8EF-280E-4427-AD31-6B3618E25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725D0-4F74-4FA4-BCE1-73F0B4AFE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66B945-1E51-4526-BB3C-A1E4F81F9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B3FF04-8E71-43DB-B1DD-A45D17434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FCD1AF-3E92-4945-BB5D-9194DB6BB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EE0693-2721-4DE0-9C31-D25E9BD36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6B992-615B-41AF-972E-10B206063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4E4C3-87C3-4AF8-993D-E7FCD37AC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A6953-56E0-482D-9115-ED29F129F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34143041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产业链展示图产业链全景图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上游产业分析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中游产业分析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下游产业分析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产业链协同与整合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产业链优化与升级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67" b="4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产业链是指同一产业或不同产业的企业，以产品或服务为纽带，形成的具有上下游关系的产业组织形式。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产业链包括原材料供应、生产制造、物流配送、市场营销等各个环节，涉及多个企业和行业。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产业链构成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提升整体效率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通过产业链整合，可以实现资源优化配置，提高生产效率，降低成本，提升整体竞争力。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促进创新发展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产业链上下游企业之间的紧密合作，有利于技术创新和产品研发，推动产业升级和转型。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加强风险控制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通过产业链整合，可以降低单一环节的风险，提高整个产业链的稳定性和抗风险能力。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723" r="2872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随着全球化的深入发展，产业链将更加注重全球范围内的资源配置和整合，形成全球一体化的产业链体系。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随着人工智能、大数据等技术的发展应用，产业链将实现智能化升级，提高生产效率和决策水平。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智能化趋势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随着环保意识的提高和绿色技术的发展，产业链将更加注重环保和可持续发展，推动绿色产业链的建设。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绿色化趋势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不同产业之间的边界将逐渐模糊，产业链将实现跨产业融合，形成更加多元化和综合化的产业链形态。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融合化趋势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上游产业分析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作为制造业的基础原材料，其价格波动直接影响到整个产业链的成本。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钢铁、有色金属等金属材料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在汽车、电子、家电等领域广泛应用，其性能和质量对产品品质有着重要影响。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塑料、橡胶等非金属材料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在高科技领域如新能源、新材料等方面具有不可替代的作用。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稀土、稀有金属等特种材料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原材料供应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042" r="16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如轴承、齿轮、液压件等，是机械设备的重要组成部分，其精度和耐用性对设备性能至关重要。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机械零部件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包括电阻、电容、电感等，是现代电子产品的基础元件，其品质和性能直接影响电子产品的稳定性和可靠性。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电子元器件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如发动机、变速箱、底盘等，是汽车制造的核心部分，其质量和性能对汽车的安全性、舒适性和经济性有着决定性的影响。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汽车零部件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零部件制造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基础研究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探索新的科学原理和技术途径，为应用研究和开发提供理论支撑。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应用研究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将基础研究成果转化为实际应用的技术和产品，推动产业升级和转型。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通过改进现有技术或开发新技术，提高产品质量和生产效率，增强企业市场竞争力。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技术研发与创新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中游产业分析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原料采购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根据生产需求，从上游供应商处采购合格的原材料，确保生产所需。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制定详细的生产计划，包括生产批次、产量、时间等，以确保生产顺利进行。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根据产品特性和市场需求，选择合适的加工工艺，如切割、打磨、热处理等。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定期对生产设备进行维护和保养，确保设备处于良好状态，提高生产效率。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生产加工环节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质量控制与检测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质量标准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制定严格的质量标准和检验规范，确保产品质量符合相关标准和客户要求。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检测设备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配备先进的检测设备和技术，对产品进行精确测量和测试，确保产品质量稳定可靠。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质检流程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建立完善的质检流程，包括来料检验、过程检验和成品检验等环节。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不合格品处理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对不合格品进行标识、隔离和处理，防止不合格品流入市场。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https://d.book118.com/726134143041010100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2024-09-24T03:49:08.101</cp:lastPrinted>
  <dcterms:created xsi:type="dcterms:W3CDTF">2024-09-23T19:49:08Z</dcterms:created>
  <dcterms:modified xsi:type="dcterms:W3CDTF">2024-09-23T19:49:10Z</dcterms:modified>
</cp:coreProperties>
</file>