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33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2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66271B-E96D-41E8-BC60-090528E9B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75011-45E0-4F81-B60B-E499B46B6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6638A-9AFC-4539-B7B1-4D1DF8E5D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AD975B-4FC2-48F2-9BE6-713FB6DB9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1C1F75-3058-4822-BB2E-AF922BC17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E9EF3E-653B-4A9C-ABF9-5B0628AC9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9E1875-EE9C-4A0E-8B8A-C0902A45C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74286-92CA-4AFA-B2D2-50E621AA4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FBB86-3F77-4565-91F4-DB9B79432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F7C871-C1D3-45DF-B600-FD8BF58FB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5616C-0BE5-4EEC-BF72-2F5EA1370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326" r:id="rId2"/>
    <p:sldLayoutId id="2147492327" r:id="rId3"/>
    <p:sldLayoutId id="2147492328" r:id="rId4"/>
    <p:sldLayoutId id="2147492329" r:id="rId5"/>
    <p:sldLayoutId id="2147492330" r:id="rId6"/>
    <p:sldLayoutId id="2147492331" r:id="rId7"/>
    <p:sldLayoutId id="2147492332" r:id="rId8"/>
    <p:sldLayoutId id="2147492333" r:id="rId9"/>
    <p:sldLayoutId id="2147492334" r:id="rId10"/>
    <p:sldLayoutId id="214749233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23" Type="http://schemas.openxmlformats.org/officeDocument/2006/relationships/tags" Target="../tags/tag126.xml" /><Relationship Id="rId24" Type="http://schemas.openxmlformats.org/officeDocument/2006/relationships/tags" Target="../tags/tag127.xml" /><Relationship Id="rId25" Type="http://schemas.openxmlformats.org/officeDocument/2006/relationships/tags" Target="../tags/tag128.xml" /><Relationship Id="rId26" Type="http://schemas.openxmlformats.org/officeDocument/2006/relationships/tags" Target="../tags/tag129.xml" /><Relationship Id="rId27" Type="http://schemas.openxmlformats.org/officeDocument/2006/relationships/tags" Target="../tags/tag130.xml" /><Relationship Id="rId28" Type="http://schemas.openxmlformats.org/officeDocument/2006/relationships/tags" Target="../tags/tag131.xml" /><Relationship Id="rId29" Type="http://schemas.openxmlformats.org/officeDocument/2006/relationships/tags" Target="../tags/tag132.xml" /><Relationship Id="rId3" Type="http://schemas.openxmlformats.org/officeDocument/2006/relationships/tags" Target="../tags/tag106.xml" /><Relationship Id="rId30" Type="http://schemas.openxmlformats.org/officeDocument/2006/relationships/tags" Target="../tags/tag133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3510324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SMT工艺工程师年度总结及下一年计划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913681" y="224725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4243952" y="334505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5691063" y="444284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72155" y="120840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3996055" y="1268095"/>
            <a:ext cx="725932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2023年工作总结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4175125" y="230949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980305" y="2369185"/>
            <a:ext cx="6275705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下一年工作计划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5083175" y="341820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878195" y="3482975"/>
            <a:ext cx="537718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未来职业发展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6121400" y="451421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6939280" y="4573905"/>
            <a:ext cx="431673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总结和展望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完成的项目和任务</a:t>
            </a:r>
            <a:endParaRPr lang="zh-CN" altLang="en-US"/>
          </a:p>
        </p:txBody>
      </p:sp>
      <p:sp>
        <p:nvSpPr>
          <p:cNvPr id="1048886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888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890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892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894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6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898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900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2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4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906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908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0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完成SMT生产线设备安装与调试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完成生产线技术改造项目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正文"/>
          <p:cNvSpPr txBox="1"/>
          <p:nvPr>
            <p:custDataLst>
              <p:tags r:id="rId29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参与新产品的研发与试制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30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优化生产工艺流程，提高生产效率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4896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66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设备故障频繁，通过定期维护和保养解决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生产效率低下，通过优化工艺流程和提高员工技能解决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78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品质不稳定，通过加强品质控制和检验解决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新产品导入慢，通过与研发部门紧密合作和加强项目管理解决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技能提升和学习成果</a:t>
            </a:r>
            <a:endParaRPr lang="zh-CN" altLang="en-US"/>
          </a:p>
        </p:txBody>
      </p:sp>
      <p:sp>
        <p:nvSpPr>
          <p:cNvPr id="10490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熟练掌握了SMT工艺流程和设备操作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参与多个新项目并成功导入生产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获得公司优秀员工和团队荣誉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成功解决多个技术难题和生产异常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团队合作和沟通交流</a:t>
            </a:r>
            <a:endParaRPr lang="zh-CN" altLang="en-US"/>
          </a:p>
        </p:txBody>
      </p:sp>
      <p:sp>
        <p:nvSpPr>
          <p:cNvPr id="1049096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协作能力：与其他部门和供应商建立良好的合作关系，共同解决问题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团队合作：与团队成员紧密合作，共同完成项目目标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沟通交流：及时有效地与团队成员、上级和客户进行沟通，确保信息传递准确无误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团队建设：组织团队活动，增强团队凝聚力和向心力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下一年工作计划</a:t>
            </a:r>
            <a:endParaRPr lang="zh-CN" altLang="en-US"/>
          </a:p>
        </p:txBody>
      </p:sp>
      <p:sp>
        <p:nvSpPr>
          <p:cNvPr id="104916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目标设定和优先级</a:t>
            </a:r>
            <a:endParaRPr lang="zh-CN" altLang="en-US"/>
          </a:p>
        </p:txBody>
      </p:sp>
      <p:sp>
        <p:nvSpPr>
          <p:cNvPr id="1049198" name="矩形 38"/>
          <p:cNvSpPr/>
          <p:nvPr>
            <p:custDataLst>
              <p:tags r:id="rId2"/>
            </p:custDataLst>
          </p:nvPr>
        </p:nvSpPr>
        <p:spPr>
          <a:xfrm rot="204112">
            <a:off x="1510567" y="1452880"/>
            <a:ext cx="4064025" cy="212123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39"/>
          <p:cNvSpPr/>
          <p:nvPr>
            <p:custDataLst>
              <p:tags r:id="rId3"/>
            </p:custDataLst>
          </p:nvPr>
        </p:nvSpPr>
        <p:spPr>
          <a:xfrm>
            <a:off x="1515263" y="1453551"/>
            <a:ext cx="4064025" cy="21212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TextBox 2"/>
          <p:cNvSpPr txBox="1"/>
          <p:nvPr>
            <p:custDataLst>
              <p:tags r:id="rId4"/>
            </p:custDataLst>
          </p:nvPr>
        </p:nvSpPr>
        <p:spPr>
          <a:xfrm>
            <a:off x="1750732" y="1619251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目标一：提高生产效率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04" name="矩形 100"/>
          <p:cNvSpPr/>
          <p:nvPr>
            <p:custDataLst>
              <p:tags r:id="rId5"/>
            </p:custDataLst>
          </p:nvPr>
        </p:nvSpPr>
        <p:spPr>
          <a:xfrm rot="204112">
            <a:off x="6605692" y="1452880"/>
            <a:ext cx="4064025" cy="212123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101"/>
          <p:cNvSpPr/>
          <p:nvPr>
            <p:custDataLst>
              <p:tags r:id="rId6"/>
            </p:custDataLst>
          </p:nvPr>
        </p:nvSpPr>
        <p:spPr>
          <a:xfrm>
            <a:off x="6611059" y="1453551"/>
            <a:ext cx="4064025" cy="21212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TextBox 2"/>
          <p:cNvSpPr txBox="1"/>
          <p:nvPr>
            <p:custDataLst>
              <p:tags r:id="rId7"/>
            </p:custDataLst>
          </p:nvPr>
        </p:nvSpPr>
        <p:spPr>
          <a:xfrm>
            <a:off x="6847199" y="1619251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目标二：降低不良品率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10" name="矩形 122"/>
          <p:cNvSpPr/>
          <p:nvPr>
            <p:custDataLst>
              <p:tags r:id="rId8"/>
            </p:custDataLst>
          </p:nvPr>
        </p:nvSpPr>
        <p:spPr>
          <a:xfrm rot="204112">
            <a:off x="1510567" y="4107444"/>
            <a:ext cx="4064025" cy="212123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123"/>
          <p:cNvSpPr/>
          <p:nvPr>
            <p:custDataLst>
              <p:tags r:id="rId9"/>
            </p:custDataLst>
          </p:nvPr>
        </p:nvSpPr>
        <p:spPr>
          <a:xfrm>
            <a:off x="1515263" y="4108114"/>
            <a:ext cx="4064025" cy="21212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TextBox 2"/>
          <p:cNvSpPr txBox="1"/>
          <p:nvPr>
            <p:custDataLst>
              <p:tags r:id="rId10"/>
            </p:custDataLst>
          </p:nvPr>
        </p:nvSpPr>
        <p:spPr>
          <a:xfrm>
            <a:off x="1750061" y="4273815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目标三：优化工艺流程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16" name="矩形 89"/>
          <p:cNvSpPr/>
          <p:nvPr>
            <p:custDataLst>
              <p:tags r:id="rId11"/>
            </p:custDataLst>
          </p:nvPr>
        </p:nvSpPr>
        <p:spPr>
          <a:xfrm rot="204112">
            <a:off x="6605692" y="4107444"/>
            <a:ext cx="4064025" cy="212123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90"/>
          <p:cNvSpPr/>
          <p:nvPr>
            <p:custDataLst>
              <p:tags r:id="rId12"/>
            </p:custDataLst>
          </p:nvPr>
        </p:nvSpPr>
        <p:spPr>
          <a:xfrm>
            <a:off x="6611059" y="4108114"/>
            <a:ext cx="4064025" cy="21212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TextBox 2"/>
          <p:cNvSpPr txBox="1"/>
          <p:nvPr>
            <p:custDataLst>
              <p:tags r:id="rId13"/>
            </p:custDataLst>
          </p:nvPr>
        </p:nvSpPr>
        <p:spPr>
          <a:xfrm>
            <a:off x="6845857" y="4273815"/>
            <a:ext cx="3610528" cy="175159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182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优先级：目标一&gt;目标二&gt;目标三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新项目和任务安排</a:t>
            </a:r>
            <a:endParaRPr lang="zh-CN" altLang="en-US"/>
          </a:p>
        </p:txBody>
      </p:sp>
      <p:sp>
        <p:nvSpPr>
          <p:cNvPr id="1049256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培训与学习：组织内部培训，提高团队技能水平，参加外部培训与交流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任务安排：制定详细的任务计划，确保按时完成各项任务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完成新项目：开发新型SMT设备，提高生产效率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优化现有设备：对现有SMT设备进行升级改造，提高产品质量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预期问题和应对策略</a:t>
            </a:r>
            <a:endParaRPr lang="zh-CN" altLang="en-US"/>
          </a:p>
        </p:txBody>
      </p:sp>
      <p:sp>
        <p:nvSpPr>
          <p:cNvPr id="1049314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6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8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交货期延误：提前预测并调整生产计划，确保按时交货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4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6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8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设备故障：定期维护和检查，确保设备稳定运行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2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4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品质问题：加强品质控制，提高员工技能水平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0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2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4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成本上涨：优化生产流程，降低成本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https://d.book118.com/726135103240010053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3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8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Office Theme</vt:lpstr>
      <vt:lpstr>SMT工艺工程师年度总结及下一年计划</vt:lpstr>
      <vt:lpstr>目录</vt:lpstr>
      <vt:lpstr>2023年工作总结</vt:lpstr>
      <vt:lpstr>完成的项目和任务</vt:lpstr>
      <vt:lpstr>遇到的问题和解决方案</vt:lpstr>
      <vt:lpstr>技能提升和学习成果</vt:lpstr>
      <vt:lpstr>团队合作和沟通交流</vt:lpstr>
      <vt:lpstr>下一年工作计划</vt:lpstr>
      <vt:lpstr>目标设定和优先级</vt:lpstr>
      <vt:lpstr>新项目和任务安排</vt:lpstr>
      <vt:lpstr>预期问题和应对策略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2024-09-20T20:13:47.398</cp:lastPrinted>
  <dcterms:created xsi:type="dcterms:W3CDTF">2024-09-20T12:13:47Z</dcterms:created>
  <dcterms:modified xsi:type="dcterms:W3CDTF">2024-09-20T12:13:49Z</dcterms:modified>
</cp:coreProperties>
</file>