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9FFA-EE61-4E44-9BEE-A0ED4CEA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1426C-45E7-4715-8F60-357F2D56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CFB73-14C5-4CF9-8A49-D62A22C4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6CBAD-1317-452A-89F5-5B856AC1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D1704-E20A-46CE-918E-BCFE14C8D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307D5-4054-4BAC-BECC-36C690C0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F809D-6E0F-4D73-B336-C2D5DBAF3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D7CCB-A888-4863-9D74-C884D371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D2015-E73D-4907-8615-9F081256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4D407-877F-4367-911E-8D1422481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DA22-E1AE-4E8F-B358-0851A0AF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41101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积极参与社区防火安全宣传共建和谐家园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社区防火安全现状与挑战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积极参与社区防火安全宣传重要性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社区防火安全宣传策略与方法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共建和谐家园：各方责任与行动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展望未来：持续改进与优化策略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社区防火安全现状与挑战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火灾事故频发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火灾原因多样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火灾后果严重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11" r="7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当前社区火灾形势分析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近年来，社区火灾事故呈上升趋势，给居民生命财产安全带来严重威胁。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电气故障、燃气泄漏、乱丢烟蒂等都是导致社区火灾的主要原因。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火灾往往造成人员伤亡、财产损失，甚至影响整个社区的安全稳定。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部分居民对火灾的危害性认识不足，缺乏基本的消防知识和自救能力。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消防知识缺乏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一些居民在日常生活中忽视消防安全，存在乱拉乱接电线、占用消防通道等行为。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很少有居民参加过消防应急演练，面对火灾时容易惊慌失措，无法有效应对。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居民消防安全意识现状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消防安全管理不到位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宣传教育力度不够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多部门协作不畅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一些社区消防安全管理制度不健全，责任不落实，存在安全隐患。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部分社区消防设施缺失、老化，无法满足灭火救援需求。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在消防安全管理中，需要多部门协作配合，但现实中存在沟通不畅、各自为政等问题。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当前的消防宣传教育覆盖面不够广，形式单一，难以引起居民的足够重视。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积极参与社区防火安全宣传重要性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25" r="19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宣传和教育是提高居民消防安全意识的重要途径，通过定期开展防火安全宣传活动，使居民了解火灾的危害性和预防措施。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鼓励居民参与防火安全培训和演练，提高居民的自救互救能力，增强其在火灾中的应对能力。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通过宣传栏、宣传单、微信群等多种渠道，向居民普及消防安全知识，提醒居民时刻关注身边的火灾隐患。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提高居民消防安全意识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鼓励居民配备家用灭火器材和逃生设备，以便在火灾发生时能够及时扑救和逃生。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积极参与社区防火安全宣传，能够及时发现和整改身边的火灾隐患，有效预防火灾事故的发生。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通过宣传和教育，引导居民正确使用电器、燃气等设施，避免因使用不当而引发火灾。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预防火灾事故发生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火灾事故往往会给社区带来严重的人员伤亡和财产损失，积极参与社区防火安全宣传，能够减少火灾事故的发生，维护社区的和谐稳定。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通过共同参与防火安全宣传，增进邻里之间的交流和互动，形成互帮互助的良好氛围。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提高社区整体防火安全水平，为居民创造一个安全、舒适的居住环境。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056" r="5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维护社区和谐稳定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社区防火安全宣传策略与方法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确定宣传目标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明确社区防火安全宣传的目标人群、宣传内容和期望效果。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分析社区特点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了解社区的人口结构、文化背景和防火安全需求，以便制定符合实际的宣传计划。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合理安排宣传活动的时间、频率和持续时间，确保宣传计划的连贯性和有效性。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制定针对性宣传计划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制作宣传资料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设计并制作易于理解、图文并茂的防火安全宣传海报、传单、手册等。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利用新媒体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通过社交媒体、微信公众号、短视频平台等新媒体渠道，扩大宣传覆盖面。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开展主题活动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组织防火安全知识竞赛、应急演练等主题活动，提高居民参与度和互动性。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创新宣传手段与渠道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https://d.book118.com/726141101222010100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2024-09-25T02:58:02.485</cp:lastPrinted>
  <dcterms:created xsi:type="dcterms:W3CDTF">2024-09-24T18:58:02Z</dcterms:created>
  <dcterms:modified xsi:type="dcterms:W3CDTF">2024-09-24T18:58:04Z</dcterms:modified>
</cp:coreProperties>
</file>