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B2AA30-B9C3-4100-AC61-7F52F95DE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20716-D995-436D-AC82-734C6A6DC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CF7E03-34CE-4256-BFE1-B0D82EB58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7E5C32-F31B-40E3-BE6D-45032EA5A0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AA1C5D-765B-489E-AE38-7EEC4AA16C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540CE3-6288-4018-9483-6AD334C715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06F773-4D8E-46CC-9177-347142F518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0050B-AFBB-4BCE-BF2D-783FCDCA46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09DAD-50DD-4821-9A05-B507C92F1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C2CA1A-2123-44B4-AE20-EE31CE4307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DC1D7-3DEB-4A8B-A782-302035FD7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141103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2024-01-11</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安全生产责任制度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安全生产责任制度的核心内容</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安全生产责任制度的实施与监管</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企业安全文化建设与责任制度融合</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安全生产责任制度面临的挑战与对策</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随着社会经济的发展，安全生产问题日益突出，需要建立完善的安全生产责任制度来应对挑战。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应对安全生产挑战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安全生产责任制度有助于企业提高安全管理水平，降低事故风险，保障员工生命安全，进而实现可持续发展。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企业作为社会的重要组成部分，应该承担起保障员工和社会公众安全的责任，建立完善的安全生产责任制度是履行社会责任的重要体现。</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履行社会责任</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安全生产责任制度的意义</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6232" r="16232"/>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明确责任主体</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安全生产责任制度明确了各级管理人员和操作人员在安全生产中的职责和权限，有利于形成“齐抓共管”的局面。</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降低事故风险</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建立完善的安全生产责任制度可以降低企业的事故风险，减少人员伤亡和财产损失，保障企业的正常运营。</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规范安全管理流程</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通过建立完善的安全生产责任制度，可以规范企业的安全管理流程，确保各项安全措施得到有效执行。</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提高员工安全意识</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安全生产责任制度要求各级管理人员和操作人员必须承担相应的安全责任，这有助于提高员工的安全意识和责任心。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安全生产责任制度的核心内容</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综合治理，全员参与</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采取综合性的治理措施，确保全员参与安全生产工作，形成齐抓共管的良好局面。</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持续改进，不断提高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不断完善安全生产管理制度和技术措施，提高安全生产水平。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安全第一，预防为主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强调安全生产的重要性，坚持预防为主，注重事故隐患的排查和治理。</a:t>
            </a:r>
          </a:p>
        </p:txBody>
      </p:sp>
      <p:pic>
        <p:nvPicPr>
          <p:cNvPr id="10" name="Picture 10"/>
          <p:cNvPicPr>
            <a:picLocks noChangeAspect="1"/>
          </p:cNvPicPr>
          <p:nvPr/>
        </p:nvPicPr>
        <p:blipFill>
          <a:blip r:embed="rId2"/>
          <a:srcRect l="14625" r="146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安全生产方针与原则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各级管理人员和员工的职责与权限</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企业主要负责人</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对本单位的安全生产工作全面负责，制定安全生产方针和目标，确保资源的有效投入。</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各级管理人员</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按照职责分工，负责各自管辖范围内的安全生产工作，确保各项安全措施得到有效执行。</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一线员工</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严格遵守安全操作规程，正确使用劳动防护用品，积极参与安全培训和应急演练。</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625" r="15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负责制定企业安全生产方针、目标、计划和措施，监督、检查、指导企业的安全生产工作。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安全生产委员会</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负责企业日常的安全生产管理工作，组织安全检查和隐患排查治理，协助开展安全培训和应急演练。</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安全管理部门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按照“管业务必须管安全”的原则，负责各自业务范围内的安全生产工作，配合安全管理部门做好相关工作。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其他相关部门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安全生产管理机构及职责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安全生产责任制度的实施与监管</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责任书签订与考核</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责任书签订</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各级政府和企事业单位应按照安全生产法律法规要求，签订安全生产责任书，明确各级领导、部门和岗位的安全生产职责。</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考核评估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定期对责任书执行情况进行考核评估，确保各级领导和部门切实履行安全生产职责，对考核结果进行通报和奖惩。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安全检查与隐患排查治理</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定期开展安全检查，包括日常检查、专项检查和季节性检查等，确保各项安全制度和措施得到有效执行。</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安全检查</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对发现的安全隐患进行及时排查治理，建立隐患排查治理台账，明确整改措施、责任人和整改时限，确保隐患得到及时消除。</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隐患排查治理</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12500" r="12500"/>
          <a:stretch>
            <a:fillRect/>
          </a:stretch>
        </p:blipFill>
        <p:spPr>
          <a:xfrm>
            <a:off x="293665" y="3514624"/>
            <a:ext cx="2857500" cy="2857500"/>
          </a:xfrm>
          <a:prstGeom prst="ellipse">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事故报告、调查和处理</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根据事故调查结果，依法依规对事故责任人进行处理，追究其法律责任。同时，总结经验教训，完善安全生产管理制度和措施，防止类似事故再次发生。</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事故处理</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发生生产安全事故后，应立即启动应急预案，组织救援，并按照有关规定及时报告事故情况。</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事故报告</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成立事故调查组，对事故原因进行深入调查，查明事故性质和责任，提出防范措施和整改建议。</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事故调查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https://d.book118.com/726141103021010042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2024-09-09T09:12:21.537</cp:lastPrinted>
  <dcterms:created xsi:type="dcterms:W3CDTF">2024-09-09T01:12:21Z</dcterms:created>
  <dcterms:modified xsi:type="dcterms:W3CDTF">2024-09-09T01:12:23Z</dcterms:modified>
</cp:coreProperties>
</file>