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27327-8BD2-4755-813A-159F22BEC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14011-D553-45D7-A194-8FA3F1EEE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B7A50-1F9B-4C2B-8381-112B634E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6EDB8-B1EB-48D0-AE9E-69A2B20D5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0FF59-7AF5-4430-940E-1E3365ADF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B33D17-BDF7-45F6-9F09-4763CB168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C8242-4DE9-4FED-A467-17CE53490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C67AE-31E5-4CD1-AC47-276F68437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BBCC9-30E1-4000-909F-31D4BD75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258F3-918C-47C1-9995-E14A66457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C8D91-79E1-4C6E-A8F8-CCCD2AC93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42013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机关办公室保洁员年终总结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个人技能提高及培训参与情况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遵守规章制度与安全意识培养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客户满意度调查及反馈处理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按时完成办公室、会议室、走廊等公共区域的日常清洁工作，保持环境整洁。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日常清洁工作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定期深度清洁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特殊清洁任务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对办公室桌椅、文件柜、门窗等进行定期深度清洁，确保无死角、无积尘。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根据机关办公室的安排，完成特殊清洁任务，如地毯清洗、玻璃幕墙清洁等。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加强对领导办公室的清洁工作，确保环境整洁、舒适，为领导提供一个良好的工作环境。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领导办公室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注重会议室的清洁和整理，确保会议设施完好无损、干净整洁，为会议的顺利进行提供保障。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加强对卫生间的清洁和消毒工作，保持卫生间干净、无异味，提供舒适的卫生环境。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重点区域清洁效果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严格遵守机关办公室的卫生检查标准，确保各项卫生指标达到要求。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按照机关办公室的要求，定期对保洁工作进行检查和评估，确保工作质量。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卫生检查频次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在过去的一年中，卫生检查合格率一直保持在95%以上，得到了机关办公室的认可和表扬。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卫生检查合格率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卫生检查合格率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为了提高工作效率和质量，引入了智能化清洁设备，如扫地机器人、高压水枪等，减轻了保洁员的工作负担。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引入智能化设备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积极响应国家垃圾分类政策，在机关办公室推行垃圾分类制度，引导员工正确分类投放垃圾，提高了资源利用率。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推行垃圾分类制度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定期组织保洁员进行专业技能和职业素养培训，提高员工的综合素质和服务水平。同时，鼓励员工提出创新性的工作方法和建议，促进团队的创新和发展。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创新举措与亮点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互帮互助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在同事遇到困难时，主动伸出援手，共同解决问题，形成良好的团队氛围。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与同事间保持密切沟通，明确分工，确保各项保洁任务高效完成。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组织定期的团队会议，分享工作经验和技巧，提高整体协作水平。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761" b="476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与同事间协作配合情况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96" b="54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有效沟通技巧运用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使用简洁明了的语言，准确传达保洁需求和问题，避免误解和沟通障碍。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认真倾听同事的意见和建议，理解对方的需求，促进双方共识的达成。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对同事的工作给予及时、积极的反馈，鼓励优秀表现，提出改进意见。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遇到问题时，主动与同事沟通，共同寻找解决方案，避免问题扩大化。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在自身无法解决问题时，及时向领导或专业人员求助，确保问题得到妥善解决。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对遇到的问题进行总结分析，提炼经验教训，避免类似问题再次发生。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遇到问题时的解决方案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组织丰富多彩的团队活动，增进团队成员间的了解和信任。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互相尊重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尊重每个团队成员的个性和贡献，营造和谐、积极的团队氛围。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确立明确的团队目标，激发团队成员的积极性和凝聚力。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个人技能提高及培训参与情况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消毒与防护知识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学习并掌握了消毒液的配置方法、使用注意事项，以及个人防护用品的正确佩戴和使用方法。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清洁用品知识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深入了解各种清洁用品的性能、用途及正确使用方法，确保高效、安全地完成清洁工作。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卫生标准掌握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熟悉并掌握机关办公室的卫生标准，确保工作区域达到规定的清洁度。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专业知识学习成果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清洁工具使用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能够熟练使用各种清洁工具，如扫帚、拖把、抹布等，提高工作效率。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高处清洁技能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掌握了使用梯子、高空作业平台等进行高处清洁的技能，确保高处区域的清洁卫生。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机器操作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学会了操作洗地机、吸尘器等清洁设备，提高清洁效率和质量。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操作技能熟练程度提高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积极参加单位组织的保洁员培训活动，共计参加5次，学习了新的清洁方法和技巧。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参加市保洁员协会举办的培训课程2次，拓宽了视野，学习了行业前沿的保洁知识和技术。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参加培训活动次数及收获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https://d.book118.com/726142013033010043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2024-09-11T01:28:21.040</cp:lastPrinted>
  <dcterms:created xsi:type="dcterms:W3CDTF">2024-09-10T17:28:21Z</dcterms:created>
  <dcterms:modified xsi:type="dcterms:W3CDTF">2024-09-10T17:28:23Z</dcterms:modified>
</cp:coreProperties>
</file>