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83514-5AD6-4211-B995-E6D657DAC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5E719-4B8A-4663-81B2-E58701B0E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E0ACC-B28D-4058-BC41-CFE2515E6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8B3AA-C26D-447A-BDB7-9959BC361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8ABCEA-FC49-4255-B779-B52A179F2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89C35A-F204-4DCA-BE09-A5562AC64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7778A2-19E2-4F59-AE3D-B1404E814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8B561-1644-4040-88B9-8D2DAEF92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A1A3B-5B88-48D0-9278-7327A8C51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AEC99-2D62-4EA9-A571-E71E3C800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34D12-F0E3-44EC-8B9C-424860B49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4515304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建立有效的会展经济与管理合作机制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会展经济与管理概述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建立有效的会展经济与管理合作机制的必要性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建立有效的会展经济与管理合作机制的关键要素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会展经济与管理合作机制的实践案例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会展经济与管理概述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会展经济是指通过举办各类会议、展览、节庆、赛事等活动，吸引参展商、观众和参与者，促进信息交流、经贸合作、文化交流和消费，从而带动相关产业发展的经济形态。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会展经济具有产业关联度高、经济辐射力强、创新驱动发展的特点，能够促进城市经济发展、提升城市形象、增强城市国际影响力。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会展经济的定义与特点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促进经贸合作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会展活动是企业和机构展示产品、技术和服务，开展经贸合作的重要平台，有助于推动产业升级和区域经济发展。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成功的会展活动能够提升城市的形象和知名度，吸引更多的投资和人才，增强城市的综合竞争力。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带动相关产业发展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会展经济的发展能够带动旅游、餐饮、交通、广告等相关产业的发展，为社会创造更多的就业机会和经济效益。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会展经济的重要性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会展经济的发展现状与趋势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未来，随着全球经济的复苏和新兴市场的崛起，会展经济将呈现数字化、专业化、绿色化、国际化和融合化的发展趋势。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会展经济发展趋势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全球会展经济保持稳定增长，欧洲、北美和亚洲是全球会展业的主要地区，其中亚洲地区的增速最快。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全球会展经济发展现状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中国会展经济发展迅速，已经成为全球会展业的重要力量。随着中国经济的持续发展和对外开放的不断深化，中国会展经济将继续保持稳定增长。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中国会展经济发展现状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建立有效的会展经济与管理合作机制的必要性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合作机制有助于降低会展活动的组织成本，包括场地租赁、设备采购、宣传推广等。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合作机制鼓励会展企业之间相互学习、交流，促进品质提升，提高会展活动的质量和影响力。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通过合作机制，将分散的会展资源进行整合，实现资源共享，提高资源利用效率。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提升会展经济的整体效益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合作机制促进会展企业之间的协同发展，形成产业集群效应，提升整体竞争力。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合作机制鼓励会展企业进行创新，推动会展产业的技术进步和模式变革，为产业的可持续发展注入活力。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合作机制促进会展企业关注环保和可持续发展，推广绿色会展理念，减少对环境的负面影响。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促进会展产业的可持续发展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通过合作机制，会展企业可以共同打造品牌，扩大知名度和影响力，提升市场竞争力。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合作机制促进会展企业之间的培训和人才交流，提高员工的专业素质和服务水平。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合作机制帮助会展企业拓展市场，扩大业务范围，实现多元化发展，提高抗风险能力。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增强会展企业的竞争力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建立有效的会展经济与管理合作机制的关键要素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政府应制定相关政策，为会展业提供财政、税收等方面的优惠，降低企业参展成本，提高参展积极性。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政府应加强对会展业的规划，优化产业布局，推动会展业与当地产业协同发展。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规划与布局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政府应加大对会展业基础设施建设的投入，提升会展场馆的硬件设施和服务水平。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政府支持与引导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https://d.book118.com/726145153042010040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2024-09-06T12:27:01.307</cp:lastPrinted>
  <dcterms:created xsi:type="dcterms:W3CDTF">2024-09-06T04:27:01Z</dcterms:created>
  <dcterms:modified xsi:type="dcterms:W3CDTF">2024-09-06T04:27:03Z</dcterms:modified>
</cp:coreProperties>
</file>