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B208D27-0818-4379-8CC3-CF5074743D3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B1DD4-8C43-40FA-8F83-ADDF36101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800DC-60A4-4D2B-8730-96B9D844C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25FD7-AF08-4B6E-A671-A601D3B32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4E584-DC2D-4C46-AEB7-ED8C7360F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F895EB-0A48-4192-BBE6-0F9CC9B40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F5B35F-15EC-4057-BA2B-898C98CCE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DC82A9-90BA-439C-885D-122E36BEE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552C9-85EA-4F02-8392-B2AA18D3F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EA987-2D43-41B2-B4A9-9868F2521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2C101-E3B1-4BAC-8CA6-65D06ACD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8413D-7932-4449-8131-B9D9A95F9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97FC733-C866-4308-9D53-00F87C6CCFE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C007B6D-F297-4354-9647-E0456C23490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jpeg" /><Relationship Id="rId4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50055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35360" y="969480"/>
            <a:ext cx="8052120" cy="1757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rgbClr val="0084FF"/>
                </a:solidFill>
                <a:latin typeface="Arial"/>
                <a:ea typeface="微软雅黑"/>
              </a:rPr>
              <a:t>安全工器具管理检查情况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2560" y="6246000"/>
            <a:ext cx="193248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制作：小无名老师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2949120" y="2560320"/>
            <a:ext cx="226296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目</a:t>
            </a:r>
            <a:r>
              <a:rPr lang="en-US" sz="6000" b="1" strike="noStrike" spc="299">
                <a:solidFill>
                  <a:srgbClr val="0084FF"/>
                </a:solidFill>
                <a:latin typeface="Arial"/>
                <a:ea typeface="微软雅黑"/>
              </a:rPr>
              <a:t> 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6114240" y="1506240"/>
            <a:ext cx="570564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安全工器具管理现状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安全工器具清单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安全工器具检查流程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安全工器具维护保养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安全工器具更新计划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146960" y="2907000"/>
            <a:ext cx="2529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84FF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277520" y="25610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章 安全工器具管理现状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8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8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03" name="title"/>
          <p:cNvSpPr/>
          <p:nvPr/>
        </p:nvSpPr>
        <p:spPr>
          <a:xfrm>
            <a:off x="4692600" y="2303280"/>
            <a:ext cx="3852360" cy="55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管理制度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6598800" y="348120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公司安全管理制度是确保员工安全的基础，其中涵盖了安全工器具的管理制度和领用归还规定。有效的管理制度能够提高安全工器具的利用率，保障员工的安全和健康。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icture 15"/>
          <p:cNvSpPr/>
          <p:nvPr/>
        </p:nvSpPr>
        <p:spPr>
          <a:xfrm>
            <a:off x="824760" y="940320"/>
            <a:ext cx="3445200" cy="3445200"/>
          </a:xfrm>
          <a:prstGeom prst="ellipse">
            <a:avLst/>
          </a:prstGeom>
          <a:blipFill rotWithShape="0">
            <a:blip r:embed="rId2">
              <a:alphaModFix amt="4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责任部门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负责制定安全管理政策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安全管理部门职责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协助管理部门执行安全管理制度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各部门安全员职责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负责安全工器具的管理、保养和领用归还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安全工器具管理员职责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5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16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7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0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1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2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2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2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巡检情况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每周一次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定期巡检频率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记录巡检时间、地点和发现的问题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巡检记录内容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立即报告并进行处理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巡检异常处理程序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3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54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5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6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7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8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9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0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61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62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4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5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7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8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1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3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4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5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6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8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9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0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1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存储情况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指定存储区域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安全工器具存放位置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干燥通风、避免阳光直射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存放环境要求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定期检查存储条件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存储管理措施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1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92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4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5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6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7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8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99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00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1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2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3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4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5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6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7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9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0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1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2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3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4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5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6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7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8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9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/>
          </p:nvPr>
        </p:nvSpPr>
        <p:spPr>
          <a:xfrm>
            <a:off x="1146960" y="2907000"/>
            <a:ext cx="2529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84FF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1" name="PlaceHolder 2"/>
          <p:cNvSpPr>
            <a:spLocks noGrp="1"/>
          </p:cNvSpPr>
          <p:nvPr>
            <p:ph type="title" idx="4294967295"/>
          </p:nvPr>
        </p:nvSpPr>
        <p:spPr>
          <a:xfrm>
            <a:off x="4277520" y="25610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章 安全工器具清单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5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26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7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8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9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0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1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2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3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4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5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6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7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8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9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0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1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2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3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4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5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46" name="title"/>
          <p:cNvSpPr/>
          <p:nvPr/>
        </p:nvSpPr>
        <p:spPr>
          <a:xfrm>
            <a:off x="4692600" y="2303280"/>
            <a:ext cx="3852360" cy="55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安全工器具分类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"/>
          <p:cNvSpPr/>
          <p:nvPr/>
        </p:nvSpPr>
        <p:spPr>
          <a:xfrm>
            <a:off x="6598800" y="348120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安全工器具可分为手持安全工器具、头部安全工器具和身体安全工器具，每种工器具在工作中扮演着重要的角色，确保工作安全进行。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icture 15"/>
          <p:cNvSpPr/>
          <p:nvPr/>
        </p:nvSpPr>
        <p:spPr>
          <a:xfrm>
            <a:off x="824760" y="940320"/>
            <a:ext cx="3445200" cy="3445200"/>
          </a:xfrm>
          <a:prstGeom prst="ellipse">
            <a:avLst/>
          </a:prstGeom>
          <a:blipFill rotWithShape="0">
            <a:blip r:embed="rId2">
              <a:alphaModFix amt="4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9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安全工器具明细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0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保护头部安全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安全头盔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保护脚部安全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保护手部安全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防护手套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保护面部安全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面罩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8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59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0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1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2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3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4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5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66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67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8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9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0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1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2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3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4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5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6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7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8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9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0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1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2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3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4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5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6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安全工器具数量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8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根据工作需要配置不同数量的工器具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不同部门需求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确保工器具充足备货，随时使用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充足备货原则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建立科学的管理策略，避免缺货情况发生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库存管理策略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6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97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8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9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0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1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2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3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304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05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6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7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8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9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0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1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2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3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4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5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6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7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8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9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0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1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2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3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4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2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48" name="title"/>
          <p:cNvSpPr/>
          <p:nvPr/>
        </p:nvSpPr>
        <p:spPr>
          <a:xfrm>
            <a:off x="4692600" y="2303280"/>
            <a:ext cx="3852360" cy="55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新增工器具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"/>
          <p:cNvSpPr/>
          <p:nvPr/>
        </p:nvSpPr>
        <p:spPr>
          <a:xfrm>
            <a:off x="6598800" y="348120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新增工器具需要经过严格的程序，包括新工器具添加流程、领用程序和巡检程序，确保新工器具的有效使用和安全性。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icture 15"/>
          <p:cNvSpPr/>
          <p:nvPr/>
        </p:nvSpPr>
        <p:spPr>
          <a:xfrm>
            <a:off x="824760" y="940320"/>
            <a:ext cx="3445200" cy="3445200"/>
          </a:xfrm>
          <a:prstGeom prst="ellipse">
            <a:avLst/>
          </a:prstGeom>
          <a:blipFill rotWithShape="0">
            <a:blip r:embed="rId2">
              <a:alphaModFix amt="4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新增工器具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2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审批、采购、验收等步骤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新工器具添加流程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申请、领取、归还等流程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领用程序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定期检查、维护、更换等程序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巡检程序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0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361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2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3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4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5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6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7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368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69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0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1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2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3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4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5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6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7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8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9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0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1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2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3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4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5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6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7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8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安全工器具管理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0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保证工器具完好无损，确保工作安全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定期检查工器具状况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建立工器具使用档案，便于管理追溯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记录工器具使用情况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避免因破损工器具导致事故发生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及时替换损坏工器具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98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399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0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1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2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3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4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5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06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07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8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9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0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1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2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3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4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5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6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7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8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9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0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1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2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3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4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5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6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/>
          </p:nvPr>
        </p:nvSpPr>
        <p:spPr>
          <a:xfrm>
            <a:off x="1146960" y="2907000"/>
            <a:ext cx="2529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84FF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28" name="PlaceHolder 2"/>
          <p:cNvSpPr>
            <a:spLocks noGrp="1"/>
          </p:cNvSpPr>
          <p:nvPr>
            <p:ph type="title" idx="4294967295"/>
          </p:nvPr>
        </p:nvSpPr>
        <p:spPr>
          <a:xfrm>
            <a:off x="4277520" y="25610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章 安全工器具检查流程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1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3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3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453" name="title"/>
          <p:cNvSpPr/>
          <p:nvPr/>
        </p:nvSpPr>
        <p:spPr>
          <a:xfrm>
            <a:off x="4692600" y="2303280"/>
            <a:ext cx="3852360" cy="557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巡检前准备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content"/>
          <p:cNvSpPr/>
          <p:nvPr/>
        </p:nvSpPr>
        <p:spPr>
          <a:xfrm>
            <a:off x="6598800" y="348120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在进行安全工器具检查之前，必须确保准备好必要的巡检工具，包括检查表格、记录表格等。同时，要合理安排巡检的时间，确保检查工作的顺利进行。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Picture 15"/>
          <p:cNvSpPr/>
          <p:nvPr/>
        </p:nvSpPr>
        <p:spPr>
          <a:xfrm>
            <a:off x="824760" y="940320"/>
            <a:ext cx="3445200" cy="3445200"/>
          </a:xfrm>
          <a:prstGeom prst="ellipse">
            <a:avLst/>
          </a:prstGeom>
          <a:blipFill rotWithShape="0">
            <a:blip r:embed="rId2">
              <a:alphaModFix amt="4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6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巡检程序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7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58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测试功能性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检查各项功能是否正常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测试工器具是否可靠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1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记录异常情况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记录发现的异常情况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3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4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7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巡查外观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外观是否完好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有无明显损坏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69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470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71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72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73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74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75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76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7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7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8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巡检频率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9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每日检查安全工器具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日常巡检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2" name="椭圆 14"/>
          <p:cNvSpPr/>
          <p:nvPr/>
        </p:nvSpPr>
        <p:spPr>
          <a:xfrm>
            <a:off x="711360" y="50724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3" name="content.3.subtitle"/>
          <p:cNvSpPr/>
          <p:nvPr/>
        </p:nvSpPr>
        <p:spPr>
          <a:xfrm>
            <a:off x="1375560" y="542484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特殊环境下进行检查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4" name="content.3.title"/>
          <p:cNvSpPr/>
          <p:nvPr/>
        </p:nvSpPr>
        <p:spPr>
          <a:xfrm>
            <a:off x="1371600" y="468684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特殊条件下检查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椭圆 18"/>
          <p:cNvSpPr/>
          <p:nvPr/>
        </p:nvSpPr>
        <p:spPr>
          <a:xfrm>
            <a:off x="669960" y="34815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6" name="content.2.subtitle"/>
          <p:cNvSpPr/>
          <p:nvPr/>
        </p:nvSpPr>
        <p:spPr>
          <a:xfrm>
            <a:off x="1331640" y="3836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定期进行检查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7" name="content.2.title"/>
          <p:cNvSpPr/>
          <p:nvPr/>
        </p:nvSpPr>
        <p:spPr>
          <a:xfrm>
            <a:off x="1329840" y="309888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周期性检查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08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09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0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1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2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3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4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5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6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7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8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9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0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1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2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3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4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5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6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7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8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529" name="Picture 8"/>
          <p:cNvSpPr/>
          <p:nvPr/>
        </p:nvSpPr>
        <p:spPr>
          <a:xfrm>
            <a:off x="7811280" y="0"/>
            <a:ext cx="4380480" cy="438048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0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巡检报告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31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及时处理发现的问题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2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异常情况处理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3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需要维修时进行处理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4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安全工器具维修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5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总结本次巡检结果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6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巡检结论汇总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7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8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39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540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41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42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43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44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45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46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54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4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6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8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9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通过本章内容的学习，我们了解了安全工器具检查的重要性和流程。只有保持良好的巡检习惯，才能有效保障工作场所的安全。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0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71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72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3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4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5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6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7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8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79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0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1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2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3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4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5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6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7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8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9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0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1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https://d.book118.com/726150055112010101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安全工器具管理检查情况</vt:lpstr>
      <vt:lpstr>目 录</vt:lpstr>
      <vt:lpstr>第1章 安全工器具管理现状</vt:lpstr>
      <vt:lpstr> </vt:lpstr>
      <vt:lpstr>责任部门</vt:lpstr>
      <vt:lpstr>巡检情况</vt:lpstr>
      <vt:lpstr>存储情况</vt:lpstr>
      <vt:lpstr>第2章 安全工器具清单</vt:lpstr>
      <vt:lpstr> </vt:lpstr>
      <vt:lpstr>安全工器具明细</vt:lpstr>
      <vt:lpstr>安全工器具数量</vt:lpstr>
      <vt:lpstr> </vt:lpstr>
      <vt:lpstr>新增工器具</vt:lpstr>
      <vt:lpstr>安全工器具管理</vt:lpstr>
      <vt:lpstr>第3章 安全工器具检查流程</vt:lpstr>
      <vt:lpstr> </vt:lpstr>
      <vt:lpstr>巡检程序</vt:lpstr>
      <vt:lpstr>巡检频率</vt:lpstr>
      <vt:lpstr>巡检报告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2024-09-25T21:45:15.918</cp:lastPrinted>
  <dcterms:created xsi:type="dcterms:W3CDTF">2024-09-25T13:45:15Z</dcterms:created>
  <dcterms:modified xsi:type="dcterms:W3CDTF">2024-09-25T13:45:18Z</dcterms:modified>
</cp:coreProperties>
</file>