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278EA-6FB9-4EC1-989C-2AA13C31C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F1F5D-C2F5-419C-9B02-192AC5338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75C69-6596-43F9-8F14-CE8F5BC62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0F85D-0CE4-44B0-854A-AC3F15FE4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0AEDB-D553-4488-A87E-9978BFDB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1808E-5E78-4459-820F-62DE0A1A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AADCD-1FB6-447A-A767-C5A6C148F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8C121-59B9-4C8D-9B65-B4B1BD1E7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DD800-0480-42EF-B82E-4A03E1A1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7DD9B-84CF-49AF-88D0-81A552DB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85ABA-A121-44E8-94AD-99C9DF3F9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502400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反比例函数图像及性质听课评课稿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反比例函数基本概念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听课过程记录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评课分析与建议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引入反比例函数的概念，为后续学习打下基础。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通过图像和性质的学习，加深对反比例函数的理解。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培养学生的数形结合思想，提高分析和解决问题的能力。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掌握反比例函数的定义、图像和性质，能够运用所学知识解决问题。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通过观察、思考和探究，培养学生的自主学习和合作学习能力。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激发学生的学习兴趣，培养对数学的热爱和追求。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采用讲解、演示、讨论和练习等多种教学方法，引导学生积极参与课堂活动。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反比例函数的定义、图像和性质，以及相关的数学问题和实际应用。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https://d.book118.com/726150240052010053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2024-09-20T00:06:04.823</cp:lastPrinted>
  <dcterms:created xsi:type="dcterms:W3CDTF">2024-09-19T16:06:04Z</dcterms:created>
  <dcterms:modified xsi:type="dcterms:W3CDTF">2024-09-19T16:06:06Z</dcterms:modified>
</cp:coreProperties>
</file>