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D8C44-3C0B-4F6C-85B6-4F64E5982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6C2E0-6CB4-4E79-97DC-037FF5E0F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E9576-73A9-442C-9F3E-2090E6BC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FE5D8-83D4-43AE-96CC-D1E02801C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32FEAB-EFB4-496A-80C8-EF3C1EDE6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CDDF89-6FAD-4B4F-9FB8-02DE25F97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D26BD7-89A2-4016-977B-5EC906AE3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AD353-E07C-4ABB-A8CB-03014034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2329C-5EBF-46BA-AC45-6AFDE77B3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3886A-2D7D-4D46-AA31-F59D88DF1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955D6-12EA-4D1F-AA6E-861F2F4E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50241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我的祖国小学生爱国演讲稿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祖国在我心中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回顾历史，传承文化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爱国奋斗，从小事做起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展望未来，共筑中国梦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演讲结尾，表达决心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祖国在我心中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05" r="306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54" r="150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祖国是我们生活的土地，是养育我们的母亲，是我们共同的家园。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祖国的定义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祖国是我们的根，我们的魂，是我们赖以生存和发展的基础。没有祖国，就没有我们的今天。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祖国的重要性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祖国的概念与意义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祖国的山河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我国地域辽阔，山河壮丽，有世界屋脊之称的青藏高原，有奔腾不息的长江黄河，有巍峨挺拔的喜马拉雅山，这些自然奇观让我们感到无比自豪。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祖国的文化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我国历史悠久，文化灿烂，有五千年的文明史，是世界上最早的文明古国之一。我们有丰富多彩的民间艺术，有独特魅力的戏曲音乐，有世代相传的诗词歌赋，这些都是我们宝贵的文化遗产。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祖国的山河与文化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我爱我的祖国，因为她给予我生命和养育之恩。我热爱这片土地上的山山水水，热爱这里的人民和文化。我愿意为祖国的繁荣富强贡献自己的力量。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我对祖国的热爱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我感激祖国为我提供了良好的学习环境和教育资源，让我能够茁壮成长。我感激祖国的强大和繁荣，让我在国际舞台上昂首挺胸。我感激祖国的包容和多元，让我能够自由地追求自己的梦想。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我对祖国的感激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我对祖国的热爱与感激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回顾历史，传承文化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中国是四大文明古国之一，有着五千年的文明史，是世界上最早的文明发源地之一。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文明古国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祖国拥有丰富的文化遗产，如长城、故宫、大运河等都是中国古代文明的杰出代表。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中国的传统文化包括诗词、书画、音乐、戏曲等，都是中华民族的瑰宝。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祖国悠久的历史与文化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在抗日战争中，无数革命先烈为了民族独立和人民幸福，英勇奋斗，流血牺牲。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083" r="14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917" r="19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抗日战争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解放战争中，中国人民解放军浴血奋战，推翻了国民党反动统治，建立了新中国。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解放战争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在改革开放进程中，许多勇士敢于担当，勇于创新，为祖国的繁荣富强做出了巨大贡献。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革命先烈的英勇事迹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传承与弘扬中华优秀传统文化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传承文化基因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我们要传承中华优秀传统文化的基因，学习古人的智慧和品德，争做有文化底蕴的中国人。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弘扬民族精神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中华民族有着团结统一、爱好和平、勤劳勇敢、自强不息的伟大民族精神。我们要弘扬这种精神，为祖国的发展贡献自己的力量。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在传承中华优秀传统文化的基础上，我们还要勇于创新和发展，让传统文化在现代社会中焕发出新的生机和活力。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爱国奋斗，从小事做起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https://d.book118.com/726150241233010054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2024-09-22T06:14:39.775</cp:lastPrinted>
  <dcterms:created xsi:type="dcterms:W3CDTF">2024-09-21T22:14:39Z</dcterms:created>
  <dcterms:modified xsi:type="dcterms:W3CDTF">2024-09-21T22:14:41Z</dcterms:modified>
</cp:coreProperties>
</file>