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F7857D-548F-4B42-895E-144EB91BC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A43B7D-82FD-4B4D-AC44-5168D98850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FA94A8-9990-4B2C-B2FC-1DB48CF6D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7A9359-6BDC-4B54-9B20-5B69A805F5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B081A6-7EAF-42EB-B9DA-5D010AEC98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7BD379-A79C-4C9D-B463-BA78AC49EA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D429BF-5040-4F0F-B67E-9626787277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E7D57-0189-4024-BC39-FBF93C84F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A30AC-63E5-4F05-890F-D1DE1D82E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E0C40-D119-49B0-8A5C-220354A82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40458-905D-4908-B81D-E9C8CC415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152215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《汽车仿真分析基础》ppt课件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汽车仿真分析概述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汽车仿真分析的基本原理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汽车仿真分析的常用软件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汽车仿真分析的应用领域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汽车仿真分析的未来发展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汽车仿真分析概述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汽车仿真分析是一种基于计算机技术，通过建立数学模型模拟汽车在实际工况中的性能表现和行为特征的方法。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汽车仿真分析具有高效、低成本、无风险等优势，可以模拟各种复杂工况，为汽车设计和性能优化提供重要依据。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缩短产品开发周期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通过仿真分析，可以在早期设计阶段预测和优化汽车性能，减少后期试验和修改的次数，从而缩短产品开发周期。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提高设计质量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仿真分析可以发现潜在的设计缺陷和性能瓶颈，为设计人员提供改进方向，从而提高设计质量。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降低开发成本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仿真分析可以替代部分或全部物理试验，降低试验成本和时间成本，同时减少试制和试验次数，降低开发成本。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汽车仿真分析的重要性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汽车仿真分析起源于20世纪60年代，随着计算机技术的不断发展，其应用范围和精度不断提升。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未来汽车仿真分析将朝着更加精细化、智能化、集成化的方向发展，同时将与其他先进技术如人工智能、大数据等结合，进一步提高仿真分析的效率和准确性。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历史回顾</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汽车仿真分析的历史与发展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汽车仿真分析的基本原理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有限元法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有限元法（Finite Element Method，简称FEM）是一种将连续的物理场离散为有限个小的单元，通过求解这些小单元的物理行为来近似描述整个物理场的分析方法。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在汽车工程中，有限元法广泛应用于结构强度、刚度、疲劳寿命等方面的仿真分析，能够有效地模拟汽车零部件和整车的力学行为。</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有限元法的优点在于能够处理复杂的几何形状和边界条件，适用于各种材料和结构，且精度较高。</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125" r="1112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边界元法（Boundary Element Method，简称BEM）是一种基于边界积分方程的数值分析方法。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在汽车工程中，边界元法主要用于流体动力学仿真，如空气动力学、流体阻力和散热性能等。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边界元法的优点在于计算量相对较小，适用于处理复杂边界条件和不规则几何形状。</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边界元法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296" r="28296"/>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离散元素法（Discrete Element Method，简称DEM）是一种基于离散颗粒的数值分析方法，用于模拟颗粒材料的力学行为。</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在汽车工程中，离散元素法常用于研究汽车零部件的填充物、轮胎和座椅等部件的力学性能。</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离散元素法的优点在于能够考虑颗粒间的相互作用和接触力，适用于模拟颗粒材料的非线性行为。</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离散元素法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有限差分法</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有限差分法（Finite Difference Method，简称FDM）是一种基于差分方程的数值分析方法。</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在汽车工程中，有限差分法常用于流体动力学仿真，如燃油喷射、发动机冷却系统等。</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有限差分法的优点在于计算速度快，适用于处理大规模流体流动问题。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汽车仿真分析的常用软件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https://d.book118.com/726152215132010045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2024-09-14T08:34:31.404</cp:lastPrinted>
  <dcterms:created xsi:type="dcterms:W3CDTF">2024-09-14T00:34:31Z</dcterms:created>
  <dcterms:modified xsi:type="dcterms:W3CDTF">2024-09-14T00:34:33Z</dcterms:modified>
</cp:coreProperties>
</file>