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AE8D4-3D84-4B8A-AA93-F93DCBFA3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A8BB5-407F-4A19-A1EF-E3696375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D2CBD-A3A2-4522-9707-E5EB83F0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73B14-0021-4476-B9D0-5DB1E821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340811-A491-4B9E-8953-F5A07A24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58FDD-E491-42ED-878D-F9BF721D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3F6E6-DD59-463D-B6CF-69B6E23D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865E5-C15C-4B0E-AE69-F4427EC26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2E810-23F8-4322-9CC4-F2B618535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06737-6644-422B-ADD6-A869D66BF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439DA-3D68-4F10-B73F-E7BA3651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5224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培养责任感弘扬社会价值观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责任感与社会价值观概述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家庭教育中责任感培养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学校教育中责任感培养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社会环境中责任感培养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企业文化中责任感培养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总结：全面提升公民责任感和弘扬社会价值观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责任感与社会价值观概述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责任感是指个人对自己所应承担职责和义务的自觉意识和积极态度，表现为对工作、家庭、社会等方面的负责任行为。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责任感是个人品德的重要组成部分，也是社会进步和发展的重要基石。具有责任感的个人能够自觉履行自己的职责和义务，为社会的和谐稳定做出贡献。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责任感定义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责任感重要性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责任感定义及重要性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社会价值观是指社会对于价值问题的根本看法和态度，包括对于真、善、美的追求，对于公正、平等、自由等价值的认同和尊重。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社会价值观是社会文化的核心，对于社会的稳定和发展具有重要意义。正确的社会价值观能够引导人们积极向上、追求进步，形成良好的社会风尚。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31" r="17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社会价值观内涵与意义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责任感和社会价值观相互促进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具有责任感的个人能够积极践行社会价值观，同时正确的社会价值观也能够激发人们的责任感，形成良性循环。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责任感是社会价值观的重要体现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具有责任感的个人能够积极履行自己的职责和义务，体现了对于社会价值观的认同和尊重。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社会价值观是责任感的思想基础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正确的社会价值观能够引导人们形成积极向上的责任感，推动社会的进步和发展。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责任感与社会价值观关系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家庭教育中责任感培养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家长应该以身作则，展示出对家庭、社会和个人的责任感，成为孩子学习的榜样。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667" r="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家长要时刻关注孩子的言行，及时给予积极的引导和教育，帮助孩子树立正确的价值观。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家长应该与孩子保持密切的沟通，了解孩子的想法和需求，引导孩子认识到自身责任的重要性。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家长言传身教作用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家长应该鼓励孩子参与家务劳动，让孩子从小养成承担家庭责任的习惯。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分担家务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通过家务劳动，可以培养孩子的独立性和自主性，提高孩子的自我管理能力。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孩子在家务劳动中，能够体会到劳动的艰辛和成果的来之不易，从而增强对家庭的责任感。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增强责任感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家务劳动参与意识培养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家庭规则一旦制定，就应该严格执行。家长要对孩子的不良行为进行及时的纠正和惩罚，让孩子知道不遵守规则会带来相应的后果。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家长应该与孩子一起制定家庭规则，明确每个家庭成员的权利和义务，让孩子知道哪些行为是被鼓励和允许的，哪些行为是不被允许的。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培养自律性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通过家庭规则的制定和执行，可以培养孩子的自律性和规则意识，让孩子学会自我约束和自我管理。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家庭规则制定与执行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学校教育中责任感培养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976" b="319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德育课程设置与内容安排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德育课程目标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明确德育课程在责任感培养方面的目标，包括个人品德、家庭责任、社会责任等方面。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课程内容选择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结合学生年龄特点和认知水平，选择贴近学生生活、具有时代性的德育内容，如诚信、友善、公正、爱国等。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采用情境模拟、角色扮演、案例分析等互动式教学方法，引导学生主动参与、体验、感悟。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开展以责任感为主题的校园文化活动，如演讲比赛、主题班会、德育讲座等，营造浓厚的责任教育氛围。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家校合作共育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鼓励家长参与学校德育活动，加强家校沟通与合作，共同培养学生的责任感。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组织学生参加志愿服务、环保活动、扶贫济困等社会实践活动，让学生在实践中体验责任和担当。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实践活动设计与组织实施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打造优美、整洁、文明的校园环境，让学生在潜移默化中受到美的熏陶和责任的启示。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发挥教师、优秀学生等榜样的示范引领作用，通过他们的言行影响和带动其他学生树立责任意识。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榜样示范引领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利用校园广播、宣传栏、网络等媒体，积极传播正能量和责任意识，引导学生树立正确的价值观和人生观。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校园舆论引导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校园文化氛围营造与影响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https://d.book118.com/726152242120010040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2024-09-06T22:11:48.181</cp:lastPrinted>
  <dcterms:created xsi:type="dcterms:W3CDTF">2024-09-06T14:11:48Z</dcterms:created>
  <dcterms:modified xsi:type="dcterms:W3CDTF">2024-09-06T14:11:50Z</dcterms:modified>
</cp:coreProperties>
</file>