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38965-B030-489C-88E6-AC6AD065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8D692-C574-4E37-9532-35D6D00B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E9704-9C4F-48F4-9821-4B06109F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91F13-5889-4D9A-B1D6-6EACA28E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B6014-8212-4545-BFC6-9A630127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612AD-32F0-4BD6-899F-CF0685FE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05822-46DE-44EC-8922-D9EE90EC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789F3-2067-4F42-9DF9-EF37D496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E148A-5BFE-4B4F-BF5F-36525176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6CD1-4E41-45E8-A218-582AB563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B677A-03E1-4A4C-BB1A-27781AF4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305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医院放射诊疗防护的问题深入剖析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放射诊疗对患者的影响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放射诊疗对医护人员的影响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放射诊疗防护法规与标准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通过对放射诊疗防护问题的深入剖析，提出改进措施，提高放射诊疗的安全性，保护医护人员和患者的健康。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提高放射诊疗安全性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分析当前放射诊疗防护的现状和不足，探讨未来发展趋势和技术创新，推动放射诊疗技术的不断进步。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促进放射诊疗技术发展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通过对放射诊疗防护问题的研究，为相关部门提供监管依据和建议，促进放射诊疗的规范化和标准化。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加强放射诊疗监管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介绍当前医院放射诊疗防护的现状，包括防护设施、人员配备、操作规范等方面。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深入分析医院放射诊疗防护存在的问题，如设施不完善、人员操作不规范、监管不到位等。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放射诊疗防护问题剖析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提出针对医院放射诊疗防护问题的改进措施和建议，包括加强设施建设、完善操作规范、加强人员培训等。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探讨医院放射诊疗防护的未来发展趋势和技术创新，如智能化防护设施、远程监控等。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未来发展趋势和技术创新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目前医院放射诊疗设备种类繁多，包括X射线机、CT机、MRI机等，数量庞大。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设备种类与数量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部分医院设备陈旧，更新不及时，维护不到位，存在安全隐患。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放射诊疗设备使用频率高，连续工作时间长，对设备性能和稳定性要求高。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放射诊疗设备使用现状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医院放射诊疗场所普遍配备了铅屏风、铅玻璃、铅橡胶等防护设施。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000" b="16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部分医院防护设施老化、破损严重，导致防护效果下降。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防护设施效果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医护人员及患者普遍使用铅围裙、铅帽、铅眼镜等辅助防护用品。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辅助防护用品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放射诊疗防护设施现状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防护意识不足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防护措施不到位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培训与监管不足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患者防护不足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放射诊疗防护存在的问题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部分医护人员对放射诊疗的危害认识不足，防护意识淡薄。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部分医院防护措施不完善，存在漏洞，如防护门损坏、警示标识缺失等。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医护人员缺乏系统的放射防护培训和有效的监管机制，导致操作不规范，增加辐射风险。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部分患者对放射诊疗的风险认识不足，缺乏必要的防护措施和用品。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放射诊疗对患者的影响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放射线对患者的影响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放射线能够直接破坏细胞内的DNA结构，导致细胞死亡或异常增殖。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免疫系统抑制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放射线照射后，患者的免疫系统会受到一定程度的抑制，容易感染疾病。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诱发癌症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长期或过量接受放射线照射，有可能诱发癌症等严重疾病。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X射线检查是常见的放射诊疗方式，但过量照射会对患者造成损伤，如皮肤红肿、脱发等。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CT检查使用的X射线剂量较大，对患者的影响也更为明显，可能引发放射性肺炎等疾病。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放射治疗是治疗癌症等疾病的重要手段，但也会对患者造成一定程度的伤害，如恶心、呕吐、腹泻等。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不同放射诊疗方式对患者的影响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对于接受放射诊疗的患者，医院应建立定期随访制度，关注患者的健康状况。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医院应提供健康指导，帮助患者了解放射诊疗后的注意事项，如饮食、运动等。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放射诊疗可能给患者带来一定的心理压力，医院应提供心理支持服务，帮助患者缓解焦虑情绪。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患者放射诊疗后的健康管理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https://d.book118.com/726153051005010041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2024-09-07T17:01:03.334</cp:lastPrinted>
  <dcterms:created xsi:type="dcterms:W3CDTF">2024-09-07T09:01:03Z</dcterms:created>
  <dcterms:modified xsi:type="dcterms:W3CDTF">2024-09-07T09:01:05Z</dcterms:modified>
</cp:coreProperties>
</file>