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AD9489-6B82-43A6-A9FD-E19DB50DD2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50EC75-1551-413D-A092-E6F4EF60E5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5E606C-0780-4A15-81F8-6489665964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45E937-79B1-462C-B640-BDB346D033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A1DCC2-9739-4F5F-AC3D-824494085E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4157902-A2BE-40D9-8CA2-F858AD7F5E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AC3A7EF-049F-4369-A7F2-EADBBABBBC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7DEDD2-3D70-4F31-BF4F-1B1D365F31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8F5ABC-A059-4B5D-BE9F-6DE01A038A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B70DA3-6086-4FB7-9CE0-BB445881F2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5595B5-A52C-4270-B2E6-A8E7471128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615401303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建筑单位高温预防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高温对建筑工人的影响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建筑单位高温预防措施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建筑单位高温预防的管理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高温预防的科技应用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高温预防的社会责任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高温对建筑工人的影响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高温环境下，人体散热困难，可能导致热射病，严重时可能致命。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热射病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500" r="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脱水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542" r="8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高温可能引发中暑，出现恶心、呕吐、头晕等症状。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高温环境下，人体出汗多，水分流失快，可能导致脱水。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高温对身体的危害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高温可能导致工人疲劳，降低工作效率。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疲劳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高温可能使人注意力不集中，影响工作质量。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注意力不集中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高温可能导致工人情绪波动，影响工作氛围。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情绪波动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高温对工作效率的影响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火灾风险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高温可能引发火灾，对工人生命安全构成威胁。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操作失误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高温可能导致工人操作失误，增加事故风险。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设备故障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高温可能导致设备故障，影响施工安全。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高温对安全的影响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建筑单位高温预防措施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尽量将户外作业安排在早晨或傍晚，避免中午时分，减少高温暴晒时间。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6125" r="61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7125" r="712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避开高温时段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适当缩短每天的工作时间，特别是夏季，避免过度疲劳和晒伤。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缩短工作时间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实行轮班制，让工人在阴凉处休息，减少连续工作的时间。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轮班制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合理安排工作时间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遮阳设施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搭建临时遮阳棚或使用遮阳网，减少阳光直射。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防暑药品和饮品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提供防暑药品、清凉饮品和淡盐水等，补充体液和盐分。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通风设施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安装排风扇或空调，提供凉爽的工作环境。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提供足够的防暑降温设施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高温适应检查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在高温季节开始前，进行身体检查，了解员工的身体状况和高温适应能力。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定期健康监测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在高温作业期间，定期进行健康检查，及时发现中暑等异常情况。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建立健康档案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记录员工的健康状况和高温作业情况，以便及时调整工作安排。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定期进行健康检查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792" r="9792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中暑应急处理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制定中暑应急处理流程，配备急救人员和药品，确保中暑员工得到及时救治。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高温预警系统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建立高温预警系统，通过温度监测和预警，及时采取应对措施。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紧急撤离计划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制定紧急撤离计划，确保在紧急情况下员工能够迅速安全地撤离。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建立应急预案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建筑单位高温预防的管理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https://d.book118.com/726154013030010040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2024-09-06T08:41:51.471</cp:lastPrinted>
  <dcterms:created xsi:type="dcterms:W3CDTF">2024-09-06T00:41:51Z</dcterms:created>
  <dcterms:modified xsi:type="dcterms:W3CDTF">2024-09-06T00:41:53Z</dcterms:modified>
</cp:coreProperties>
</file>