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CMCCBC+BMEDSV+ArialMT"/>
      <p:regular r:id="rId19"/>
    </p:embeddedFont>
    <p:embeddedFont>
      <p:font typeface="JDRQQW+MS-UIGothic"/>
      <p:regular r:id="rId20"/>
    </p:embeddedFont>
    <p:embeddedFont>
      <p:font typeface="GTIEDO+NNDRDK+MicrosoftYaHei-Bold"/>
      <p:regular r:id="rId21"/>
    </p:embeddedFont>
    <p:embeddedFont>
      <p:font typeface="PNNMEC+WSIDGD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A5322-C9BE-4620-85A9-EB1F6FD25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B5B4-FF84-4AE6-8B8A-F1750C76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FC35C-9E80-4463-B8B8-3FD3942E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EC5C0-9853-4FAB-A891-89E4DEC5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CC69E-ABA0-4231-BA61-7C31A4EB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2600A-A0FA-47C2-A684-16230159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EE65B-0448-4883-AC62-EFCF6591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6D052-6D92-4A59-815C-7145AB059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6A50E-7A7B-45F6-9A53-4BD6B3891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E4E4E-0A94-4D76-AD08-0AE31C08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A8240-4A7D-4BB2-B703-DF7C7AEF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4202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1909104"/>
            <a:ext cx="2204911" cy="686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CMCCBC+BMEDSV+ArialMT"/>
                <a:cs typeface="CMCCBC+BMEDSV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基因分析概述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9054" y="2485049"/>
            <a:ext cx="3300846" cy="29896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CMCCBC+BMEDSV+ArialMT"/>
                <a:cs typeface="CMCCBC+BMEDSV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基因分析的基本策略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CMCCBC+BMEDSV+ArialMT"/>
                <a:cs typeface="CMCCBC+BMEDSV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基因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序策略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解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CMCCBC+BMEDSV+ArialMT"/>
                <a:cs typeface="CMCCBC+BMEDSV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基因表达分析策略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解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CMCCBC+BMEDSV+ArialMT"/>
                <a:cs typeface="CMCCBC+BMEDSV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基因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异分析策略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解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CMCCBC+BMEDSV+ArialMT"/>
                <a:cs typeface="CMCCBC+BMEDSV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基因功能研究策略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2100">
                <a:solidFill>
                  <a:srgbClr val="000000"/>
                </a:solidFill>
                <a:latin typeface="JDRQQW+MS-UIGothic"/>
                <a:cs typeface="JDRQQW+MS-UIGothic"/>
              </a:rPr>
              <a:t>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JDRQQW+MS-UIGothic"/>
                <a:cs typeface="JDRQQW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GTIEDO+NNDRDK+MicrosoftYaHei-Bold"/>
                <a:cs typeface="GTIEDO+NNDRD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08244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RQQW+MS-UIGothic"/>
                <a:cs typeface="JDRQQW+MS-UIGothic"/>
              </a:rPr>
              <a:t>基因分析概述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基因分析的定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GTIEDO+NNDRDK+MicrosoftYaHei-Bold"/>
                <a:cs typeface="GTIEDO+NNDRD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基因分析是指通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一系列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和方法，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生物体的基因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、分析和解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GTIEDO+NNDRDK+MicrosoftYaHei-Bold"/>
                <a:cs typeface="GTIEDO+NNDRD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它涉及到多个学科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域，如分子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生物学、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学、生物信息学等，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代生物学研究的重要手段之一。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基因分析的重要性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基因分析有助于揭示生物体的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特征、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化关系，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类认识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生命本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和疾病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展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机制提供重要依据。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基因分析，人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可以了解不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同个体之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差异，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个性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化医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和精准医学提供有力支持。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基因分析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还为农业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、工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域的研究和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用提供重要参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基因分析的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史与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近年来，随着高通量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序技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的出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展，基因分析的效率和准确性得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到了极大提高，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模基因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学研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究提供了有力支持。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65530" y="2235572"/>
            <a:ext cx="36885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基因分析的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史可以追溯到</a:t>
            </a:r>
            <a:r>
              <a:rPr sz="1500">
                <a:solidFill>
                  <a:srgbClr val="FFFDFD"/>
                </a:solidFill>
                <a:latin typeface="PNNMEC+WSIDGD+MicrosoftYaHei"/>
                <a:cs typeface="PNNMEC+WSIDGD+MicrosoftYaHei"/>
              </a:rPr>
              <a:t>20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初，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科学家开始研究染色体的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随着分子生物学技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展，基因分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析逐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DRQQW+MS-UIGothic"/>
                <a:cs typeface="JDRQQW+MS-UIGothic"/>
              </a:rPr>
              <a:t>一种重要的研究手段。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GTIEDO+NNDRDK+MicrosoftYaHei-Bold"/>
                <a:cs typeface="GTIEDO+NNDRD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08244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RQQW+MS-UIGothic"/>
                <a:cs typeface="JDRQQW+MS-UIGothic"/>
              </a:rPr>
              <a:t>基因分析的基本策略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序策略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85464" y="208260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13065" y="20826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全基因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组测</a:t>
            </a:r>
            <a:r>
              <a:rPr sz="2300">
                <a:solidFill>
                  <a:srgbClr val="FF6D1B"/>
                </a:solidFill>
                <a:latin typeface="JDRQQW+MS-UIGothic"/>
                <a:cs typeface="JDRQQW+MS-UIGothic"/>
              </a:rPr>
              <a:t>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18310" y="2521958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全基因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序、全外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序、目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区域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62469" y="2521958"/>
            <a:ext cx="414980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整个基因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000000"/>
                </a:solidFill>
                <a:latin typeface="PNNMEC+WSIDGD+MicrosoftYaHei"/>
                <a:cs typeface="PNNMEC+WSIDGD+MicrosoftYaHei"/>
              </a:rPr>
              <a:t>DNA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取完整</a:t>
            </a:r>
          </a:p>
          <a:p>
            <a:pPr marL="116966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的基因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32809" y="279627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42235" y="48988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全外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显</a:t>
            </a:r>
            <a:r>
              <a:rPr sz="2300" spc="23">
                <a:solidFill>
                  <a:srgbClr val="FF6D1B"/>
                </a:solidFill>
                <a:latin typeface="JDRQQW+MS-UIGothic"/>
                <a:cs typeface="JDRQQW+MS-UIGothic"/>
              </a:rPr>
              <a:t>子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2300">
                <a:solidFill>
                  <a:srgbClr val="FF6D1B"/>
                </a:solidFill>
                <a:latin typeface="JDRQQW+MS-UIGothic"/>
                <a:cs typeface="JDRQQW+MS-UIGothic"/>
              </a:rPr>
              <a:t>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013065" y="48988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目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FF6D1B"/>
                </a:solidFill>
                <a:latin typeface="JDRQQW+MS-UIGothic"/>
                <a:cs typeface="JDRQQW+MS-UIGothic"/>
              </a:rPr>
              <a:t>区域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2300">
                <a:solidFill>
                  <a:srgbClr val="FF6D1B"/>
                </a:solidFill>
                <a:latin typeface="JDRQQW+MS-UIGothic"/>
                <a:cs typeface="JDRQQW+MS-UIGothic"/>
              </a:rPr>
              <a:t>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18310" y="533818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子区域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与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疾病相关的突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遗传变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089140" y="533818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特定的基因或基因区域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序，以深</a:t>
            </a:r>
          </a:p>
          <a:p>
            <a:pPr marL="476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入研究特定基因的功能和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基因表达分析策略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NNMEC+WSIDGD+MicrosoftYaHei"/>
                <a:cs typeface="PNNMEC+WSIDG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NNMEC+WSIDGD+MicrosoftYaHei"/>
                <a:cs typeface="PNNMEC+WSIDG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NNMEC+WSIDGD+MicrosoftYaHei"/>
                <a:cs typeface="PNNMEC+WSIDG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NNMEC+WSIDGD+MicrosoftYaHei"/>
                <a:cs typeface="PNNMEC+WSIDG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转录组</a:t>
            </a: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98334" y="4788530"/>
            <a:ext cx="1151572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FF6D1B"/>
                </a:solidFill>
                <a:latin typeface="GTIEDO+NNDRDK+MicrosoftYaHei-Bold"/>
                <a:cs typeface="GTIEDO+NNDRDK+MicrosoftYaHei-Bold"/>
              </a:rPr>
              <a:t>RNA</a:t>
            </a:r>
            <a:r>
              <a:rPr sz="1550" spc="2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1550">
                <a:solidFill>
                  <a:srgbClr val="FF6D1B"/>
                </a:solidFill>
                <a:latin typeface="JDRQQW+MS-UIGothic"/>
                <a:cs typeface="JDRQQW+MS-UIGothic"/>
              </a:rPr>
              <a:t>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微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阵</a:t>
            </a: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列分析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82039" y="5274162"/>
            <a:ext cx="226703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转录组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分析、</a:t>
            </a:r>
            <a:r>
              <a:rPr sz="1350">
                <a:solidFill>
                  <a:srgbClr val="000000"/>
                </a:solidFill>
                <a:latin typeface="PNNMEC+WSIDGD+MicrosoftYaHei"/>
                <a:cs typeface="PNNMEC+WSIDGD+MicrosoftYaHei"/>
              </a:rPr>
              <a:t>RNA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序、微</a:t>
            </a:r>
          </a:p>
          <a:p>
            <a:pPr marL="70040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列分析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研究在特定条件下基因的表达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水平，了解基因的表达模式和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控机制。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111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NNMEC+WSIDGD+MicrosoftYaHei"/>
                <a:cs typeface="PNNMEC+WSIDGD+MicrosoftYaHei"/>
              </a:rPr>
              <a:t>RNA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序，以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因的表达水平和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转录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利用微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列芯片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基因的表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达水平，可用于大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模基因表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达分析。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异分析策略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插入缺失分析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核苷酸多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性分析、插入缺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失分析、拷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基因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中的插入和缺失突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些突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致基因功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能的改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单</a:t>
            </a: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核苷酸多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性分析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拷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贝</a:t>
            </a: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数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变</a:t>
            </a:r>
            <a:r>
              <a:rPr sz="1550" spc="25">
                <a:solidFill>
                  <a:srgbClr val="FF6D1B"/>
                </a:solidFill>
                <a:latin typeface="JDRQQW+MS-UIGothic"/>
                <a:cs typeface="JDRQQW+MS-UIGothic"/>
              </a:rPr>
              <a:t>异分析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基因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个核苷酸的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核苷酸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核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苷酸重复序列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基因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中的重复序列和染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色体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致表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异和疾病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JDRQQW+MS-UIGothic"/>
                <a:cs typeface="JDRQQW+MS-UIGothic"/>
              </a:rPr>
              <a:t>增加。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基因功能研究策略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62454" y="164000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基因敲除技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基因敲除技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、基因敲入技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、基因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转录调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特定的方法使特定基因失去功能，以研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基因在生物体中的作用。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36619" y="251433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控研究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基因敲入技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86165" y="44117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基因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转录调</a:t>
            </a:r>
            <a:r>
              <a:rPr sz="2300" spc="25">
                <a:solidFill>
                  <a:srgbClr val="FF6D1B"/>
                </a:solidFill>
                <a:latin typeface="JDRQQW+MS-UIGothic"/>
                <a:cs typeface="JDRQQW+MS-UIGothic"/>
              </a:rPr>
              <a:t>控研究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将特定的基因或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插入到生物体的基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中，以研究其功能和表型效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研究基因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转录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控机制，包括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转录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因子的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作用和染色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质结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构的改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GTIEDO+NNDRDK+MicrosoftYaHei-Bold"/>
                <a:cs typeface="GTIEDO+NNDRD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08244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DRQQW+MS-UIGothic"/>
                <a:cs typeface="JDRQQW+MS-UIGothic"/>
              </a:rPr>
              <a:t>基因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3600">
                <a:solidFill>
                  <a:srgbClr val="FFFFFF"/>
                </a:solidFill>
                <a:latin typeface="JDRQQW+MS-UIGothic"/>
                <a:cs typeface="JDRQQW+MS-UIGothic"/>
              </a:rPr>
              <a:t>序策略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详</a:t>
            </a:r>
            <a:r>
              <a:rPr sz="3600">
                <a:solidFill>
                  <a:srgbClr val="FFFFFF"/>
                </a:solidFill>
                <a:latin typeface="JDRQQW+MS-UIGothic"/>
                <a:cs typeface="JDRQQW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下一代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序技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2329" y="21486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DRQQW+MS-UIGothic"/>
                <a:cs typeface="JDRQQW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99784" y="21486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DRQQW+MS-UIGothic"/>
                <a:cs typeface="JDRQQW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67240" y="21486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DRQQW+MS-UIGothic"/>
                <a:cs typeface="JDRQQW+MS-UIGothic"/>
              </a:rPr>
              <a:t>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2125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下一代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，也称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高通量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，是一种基于大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模并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序方法，可以在一次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中完成全基因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高通量、快速、低成本，适用于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全基因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序和目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区域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多种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包括文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增、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性、上机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序和数据分析等步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JDRQQW+MS-UIGothic"/>
                <a:cs typeface="JDRQQ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全基因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组测</a:t>
            </a:r>
            <a:r>
              <a:rPr sz="3000">
                <a:solidFill>
                  <a:srgbClr val="FF6D1B"/>
                </a:solidFill>
                <a:latin typeface="JDRQQW+MS-UIGothic"/>
                <a:cs typeface="JDRQQW+MS-UIGothic"/>
              </a:rPr>
              <a:t>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27519" y="1519471"/>
            <a:ext cx="958951" cy="682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50"/>
              </a:lnSpc>
              <a:spcBef>
                <a:spcPct val="0"/>
              </a:spcBef>
              <a:spcAft>
                <a:spcPct val="0"/>
              </a:spcAft>
            </a:pPr>
            <a:r>
              <a:rPr sz="2150" spc="25">
                <a:solidFill>
                  <a:srgbClr val="FF6D1B"/>
                </a:solidFill>
                <a:latin typeface="JDRQQW+MS-UIGothic"/>
                <a:cs typeface="JDRQQW+MS-UIGothic"/>
              </a:rPr>
              <a:t>定</a:t>
            </a:r>
            <a:r>
              <a:rPr sz="21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4445" y="2131433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全基因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整个基因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组进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取个体或物种的全部基因信息。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39054" y="3213005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JDRQQW+MS-UIGothic"/>
                <a:cs typeface="JDRQQW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76729" y="3734808"/>
            <a:ext cx="79568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全面性、准确性、完整性，适用于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疾病研究、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化生物学研究、生物多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性研究等</a:t>
            </a:r>
          </a:p>
          <a:p>
            <a:pPr marL="3333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48780" y="497068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JDRQQW+MS-UIGothic"/>
                <a:cs typeface="JDRQQW+MS-UIGothic"/>
              </a:rPr>
              <a:t>流程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86454" y="5492488"/>
            <a:ext cx="81040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全基因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序的流程包括基因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序、数据比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装等步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，其中数据比</a:t>
            </a:r>
          </a:p>
          <a:p>
            <a:pPr marL="1619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装是关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键环节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，需要借助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专业软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QQW+MS-UIGothic"/>
                <a:cs typeface="JDRQQW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https://d.book118.com/726154202152010053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CMCCBC+BMEDSV+ArialMT</vt:lpstr>
      <vt:lpstr>Times New Roman</vt:lpstr>
      <vt:lpstr>JDRQQW+MS-UIGothic</vt:lpstr>
      <vt:lpstr>SimSun</vt:lpstr>
      <vt:lpstr>GTIEDO+NNDRDK+MicrosoftYaHei-Bold</vt:lpstr>
      <vt:lpstr>PNNMEC+WSIDGD+MicrosoftYaHei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2024-09-20T12:51:11.231</cp:lastPrinted>
  <dcterms:created xsi:type="dcterms:W3CDTF">2024-09-20T04:51:11Z</dcterms:created>
  <dcterms:modified xsi:type="dcterms:W3CDTF">2024-09-20T04:51:12Z</dcterms:modified>
</cp:coreProperties>
</file>