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8585-C5FA-4E19-885A-47C80FA72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9B428-0BC9-495B-88EF-4203D82D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2CB89-AB35-4B41-A269-E7C69776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D2D33-80C7-4756-8182-8532D711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9B154-F966-420E-A846-20D576BE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9D39F-7782-4D69-97A6-6A4830BA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284FC-FCC3-427B-A797-B58F7D45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1DDB8-C017-4895-B5D4-C3BC8F33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EFDA9-BB75-4050-8187-8A31221B2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A9799-D1E4-4CF9-B0C0-71B302B9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6C29D-9C53-4590-88BD-AD12DB16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500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企业2024年规章制度遵从程度监测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规章制度遵从程度现状分析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重点领域监测分析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监测结果应用与改进建议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002" b="22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25" b="20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提高企业规范化管理水平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通过规章制度遵从程度监测，发现企业规章制度执行中存在的问题，推动企业规范化管理水平的提升。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防范企业经营风险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规章制度是企业经营管理的基础，遵从程度监测有助于及时发现并纠正违规行为，防范企业经营风险。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规章制度遵从程度监测可以引导企业依法合规经营，推动企业实现可持续发展。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包括企业章程、内部管理制度、财务管理制度等。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国家法律法规和行业标准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包括国家法律法规、行业标准、监管要求等。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包括员工日常工作行为、职业操守、廉洁从业等。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企业经营决策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包括企业战略决策、投资决策、风险管理等。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规章制度遵从程度现状分析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企业规章制度体系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包括人事、财务、生产、销售等各方面的详细规定和制度。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规章制度更新情况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近年来对规章制度的修订和完善情况，以及新制度的制定情况。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规章制度宣传和培训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企业对规章制度的宣传和培训措施，以及员工对规章制度的认知情况。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采用问卷调查、访谈、检查等方式对规章制度的遵从程度进行评估。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根据评估方法所得出的结果，分析规章制度的遵从程度和执行情况。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遵从程度差异分析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针对不同部门、岗位和员工群体，分析规章制度遵从程度的差异和原因。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遵从程度评估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部分规章制度存在缺陷或漏洞，导致员工执行时存在困惑或歧义。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规章制度不完善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企业对规章制度的宣传和培训不足，导致员工对规章制度认知不足或不重视。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宣传培训不足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企业对规章制度执行情况的监管力度不够，导致部分员工存在违规行为或忽视规章制度的情况。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部分员工对规章制度的意识不强，缺乏自觉遵守规章制度的意识和习惯。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员工意识不强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监测方案设计与实施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规章制度遵从率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衡量员工对企业规章制度的遵守程度，通过统计违规行为次数、违规员工比例等指标进行量化评估。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规章制度知晓率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评估员工对企业规章制度的了解程度，通过问卷调查、员工访谈等方式收集数据。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规章制度执行效果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反映规章制度实施后对企业运营、员工行为等方面的影响，通过业务数据、员工满意度调查等进行分析。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采集企业内部的员工行为数据、业务运营数据等，以及外部的法律法规、行业标准等信息。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03" r="176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对收集到的数据进行清洗、整理、分类和汇总，确保数据的准确性和完整性。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运用统计分析、数据挖掘等方法，对处理后的数据进行深入分析，挖掘潜在问题和改进空间。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监测结果展示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将监测结果及时反馈给相关部门和人员，以便针对存在的问题采取改进措施，推动规章制度的有效执行。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定期生成规章制度遵从程度的监测报告，包括总体情况、各项指标分析、问题诊断和改进建议等内容。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监测报告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运用图表、数据可视化等技术手段，将监测结果以直观、易懂的形式进行展示，便于企业领导和相关人员快速了解规章制度遵从情况。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https://d.book118.com/726155003222010034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2024-09-04T08:18:37.746</cp:lastPrinted>
  <dcterms:created xsi:type="dcterms:W3CDTF">2024-09-04T00:18:37Z</dcterms:created>
  <dcterms:modified xsi:type="dcterms:W3CDTF">2024-09-04T00:18:39Z</dcterms:modified>
</cp:coreProperties>
</file>